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37" r:id="rId1"/>
  </p:sldMasterIdLst>
  <p:handoutMasterIdLst>
    <p:handoutMasterId r:id="rId11"/>
  </p:handoutMasterIdLst>
  <p:sldIdLst>
    <p:sldId id="256" r:id="rId2"/>
    <p:sldId id="264" r:id="rId3"/>
    <p:sldId id="259" r:id="rId4"/>
    <p:sldId id="262" r:id="rId5"/>
    <p:sldId id="266" r:id="rId6"/>
    <p:sldId id="267" r:id="rId7"/>
    <p:sldId id="268" r:id="rId8"/>
    <p:sldId id="269" r:id="rId9"/>
    <p:sldId id="270" r:id="rId1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737" autoAdjust="0"/>
  </p:normalViewPr>
  <p:slideViewPr>
    <p:cSldViewPr snapToGrid="0" snapToObjects="1">
      <p:cViewPr varScale="1">
        <p:scale>
          <a:sx n="78" d="100"/>
          <a:sy n="78" d="100"/>
        </p:scale>
        <p:origin x="-2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964B5A1-AB74-4189-AD54-D423764890AC}" type="datetimeFigureOut">
              <a:rPr lang="en-US" smtClean="0"/>
              <a:t>8/6/2013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2329B10-5734-4EA3-9D2D-36BC8CB963E3}" type="slidenum">
              <a:rPr lang="en-US" smtClean="0"/>
              <a:t>‹#›</a:t>
            </a:fld>
            <a:endParaRPr lang="en-US"/>
          </a:p>
        </p:txBody>
      </p:sp>
    </p:spTree>
    <p:extLst>
      <p:ext uri="{BB962C8B-B14F-4D97-AF65-F5344CB8AC3E}">
        <p14:creationId xmlns:p14="http://schemas.microsoft.com/office/powerpoint/2010/main" val="16397003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106B4A3-4212-4E39-93DE-E053E8F69C28}" type="datetimeFigureOut">
              <a:rPr lang="en-US" smtClean="0"/>
              <a:pPr/>
              <a:t>8/6/2013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kumimoji="0"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09D441ED-22D9-48D6-AD92-DEFB122789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5437796-6472-D647-8EBA-720E97CF7176}" type="datetimeFigureOut">
              <a:rPr lang="en-US" smtClean="0"/>
              <a:pPr/>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37796-6472-D647-8EBA-720E97CF7176}" type="datetimeFigureOut">
              <a:rPr lang="en-US" smtClean="0"/>
              <a:pPr/>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5437796-6472-D647-8EBA-720E97CF7176}"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5437796-6472-D647-8EBA-720E97CF7176}"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5437796-6472-D647-8EBA-720E97CF7176}"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55437796-6472-D647-8EBA-720E97CF7176}" type="datetimeFigureOut">
              <a:rPr lang="en-US" smtClean="0"/>
              <a:pPr/>
              <a:t>8/6/2013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A552AFC5-11B9-EE47-BCC3-2E7F3770A6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37796-6472-D647-8EBA-720E97CF7176}"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2AFC5-11B9-EE47-BCC3-2E7F3770A6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5437796-6472-D647-8EBA-720E97CF7176}" type="datetimeFigureOut">
              <a:rPr lang="en-US" smtClean="0"/>
              <a:pPr/>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2AFC5-11B9-EE47-BCC3-2E7F3770A6E5}"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5437796-6472-D647-8EBA-720E97CF7176}"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2AFC5-11B9-EE47-BCC3-2E7F3770A6E5}"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55437796-6472-D647-8EBA-720E97CF7176}" type="datetimeFigureOut">
              <a:rPr lang="en-US" smtClean="0"/>
              <a:pPr/>
              <a:t>8/6/2013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A552AFC5-11B9-EE47-BCC3-2E7F3770A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 id="2147484249" r:id="rId12"/>
    <p:sldLayoutId id="2147484250" r:id="rId13"/>
    <p:sldLayoutId id="2147484251" r:id="rId14"/>
    <p:sldLayoutId id="2147484252" r:id="rId15"/>
    <p:sldLayoutId id="2147484253" r:id="rId16"/>
    <p:sldLayoutId id="2147484254" r:id="rId17"/>
    <p:sldLayoutId id="2147484255" r:id="rId18"/>
    <p:sldLayoutId id="2147484256" r:id="rId19"/>
    <p:sldLayoutId id="2147484257"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pd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673890" y="2173902"/>
            <a:ext cx="4470110" cy="3356864"/>
          </a:xfrm>
          <a:prstGeom prst="rect">
            <a:avLst/>
          </a:prstGeom>
        </p:spPr>
      </p:pic>
      <p:sp>
        <p:nvSpPr>
          <p:cNvPr id="2" name="Title 1"/>
          <p:cNvSpPr>
            <a:spLocks noGrp="1"/>
          </p:cNvSpPr>
          <p:nvPr>
            <p:ph type="ctrTitle"/>
          </p:nvPr>
        </p:nvSpPr>
        <p:spPr>
          <a:xfrm>
            <a:off x="1244890" y="259758"/>
            <a:ext cx="6858000" cy="1914144"/>
          </a:xfrm>
        </p:spPr>
        <p:txBody>
          <a:bodyPr/>
          <a:lstStyle/>
          <a:p>
            <a:pPr algn="ctr"/>
            <a:r>
              <a:rPr lang="en-US" dirty="0" smtClean="0"/>
              <a:t>WELCOME TO 7</a:t>
            </a:r>
            <a:r>
              <a:rPr lang="en-US" baseline="30000" dirty="0" smtClean="0"/>
              <a:t>th</a:t>
            </a:r>
            <a:r>
              <a:rPr lang="en-US" dirty="0" smtClean="0"/>
              <a:t> GRADE!</a:t>
            </a:r>
            <a:endParaRPr lang="en-US" dirty="0"/>
          </a:p>
        </p:txBody>
      </p:sp>
      <p:sp>
        <p:nvSpPr>
          <p:cNvPr id="3" name="Subtitle 2"/>
          <p:cNvSpPr>
            <a:spLocks noGrp="1"/>
          </p:cNvSpPr>
          <p:nvPr>
            <p:ph type="subTitle" idx="1"/>
          </p:nvPr>
        </p:nvSpPr>
        <p:spPr>
          <a:xfrm>
            <a:off x="2209800" y="5530765"/>
            <a:ext cx="6477000" cy="903901"/>
          </a:xfrm>
        </p:spPr>
        <p:txBody>
          <a:bodyPr>
            <a:normAutofit/>
          </a:bodyPr>
          <a:lstStyle/>
          <a:p>
            <a:pPr algn="r"/>
            <a:r>
              <a:rPr lang="en-US" dirty="0" smtClean="0"/>
              <a:t>MRS. SCHNEIDER </a:t>
            </a:r>
          </a:p>
          <a:p>
            <a:pPr algn="r"/>
            <a:r>
              <a:rPr lang="en-US" smtClean="0"/>
              <a:t>English Language </a:t>
            </a:r>
            <a:r>
              <a:rPr lang="en-US" dirty="0" smtClean="0"/>
              <a:t>Arts  </a:t>
            </a:r>
            <a:endParaRPr lang="en-US" dirty="0"/>
          </a:p>
        </p:txBody>
      </p:sp>
      <p:sp>
        <p:nvSpPr>
          <p:cNvPr id="5" name="TextBox 4"/>
          <p:cNvSpPr txBox="1"/>
          <p:nvPr/>
        </p:nvSpPr>
        <p:spPr>
          <a:xfrm rot="20220401">
            <a:off x="6445119" y="951830"/>
            <a:ext cx="2641510" cy="830997"/>
          </a:xfrm>
          <a:prstGeom prst="rect">
            <a:avLst/>
          </a:prstGeom>
          <a:noFill/>
        </p:spPr>
        <p:txBody>
          <a:bodyPr wrap="square" rtlCol="0">
            <a:spAutoFit/>
          </a:bodyPr>
          <a:lstStyle/>
          <a:p>
            <a:r>
              <a:rPr lang="en-US" sz="2400" b="1" dirty="0" smtClean="0"/>
              <a:t>You only get one first day</a:t>
            </a:r>
            <a:r>
              <a:rPr lang="en-US" b="1" dirty="0" smtClean="0"/>
              <a:t>!</a:t>
            </a:r>
            <a:endParaRPr lang="en-US" b="1" dirty="0"/>
          </a:p>
        </p:txBody>
      </p:sp>
      <p:sp>
        <p:nvSpPr>
          <p:cNvPr id="4" name="TextBox 3"/>
          <p:cNvSpPr txBox="1"/>
          <p:nvPr/>
        </p:nvSpPr>
        <p:spPr>
          <a:xfrm>
            <a:off x="2587558" y="2732662"/>
            <a:ext cx="2173882" cy="3046988"/>
          </a:xfrm>
          <a:prstGeom prst="rect">
            <a:avLst/>
          </a:prstGeom>
          <a:noFill/>
        </p:spPr>
        <p:txBody>
          <a:bodyPr wrap="square" rtlCol="0">
            <a:spAutoFit/>
          </a:bodyPr>
          <a:lstStyle/>
          <a:p>
            <a:r>
              <a:rPr lang="en-US" sz="2400" b="1" dirty="0" smtClean="0"/>
              <a:t>Please write your last name then first, IN PENCIL, on the tab on your folder you took from THE HUB.  </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546" y="638783"/>
            <a:ext cx="3566160" cy="1162050"/>
          </a:xfrm>
        </p:spPr>
        <p:txBody>
          <a:bodyPr/>
          <a:lstStyle/>
          <a:p>
            <a:pPr algn="ctr"/>
            <a:r>
              <a:rPr lang="en-US" dirty="0" smtClean="0"/>
              <a:t>SURVEY YOUR BRAINS</a:t>
            </a:r>
            <a:endParaRPr lang="en-US" dirty="0"/>
          </a:p>
        </p:txBody>
      </p:sp>
      <p:sp>
        <p:nvSpPr>
          <p:cNvPr id="3" name="Text Placeholder 2"/>
          <p:cNvSpPr>
            <a:spLocks noGrp="1"/>
          </p:cNvSpPr>
          <p:nvPr>
            <p:ph type="body" sz="half" idx="2"/>
          </p:nvPr>
        </p:nvSpPr>
        <p:spPr>
          <a:xfrm>
            <a:off x="5017546" y="1932713"/>
            <a:ext cx="3566160" cy="4234623"/>
          </a:xfrm>
        </p:spPr>
        <p:txBody>
          <a:bodyPr>
            <a:normAutofit fontScale="92500" lnSpcReduction="20000"/>
          </a:bodyPr>
          <a:lstStyle/>
          <a:p>
            <a:r>
              <a:rPr lang="en-US" sz="2400" dirty="0" smtClean="0">
                <a:latin typeface="Arial Narrow" pitchFamily="34" charset="0"/>
              </a:rPr>
              <a:t>Please complete both the Reading and Writing Surveys.  I will be passing out a short Reading Pretest.  Please answer to the best of your ability using the bubble answer key in between your surveys.  </a:t>
            </a:r>
          </a:p>
          <a:p>
            <a:r>
              <a:rPr lang="en-US" sz="2400" dirty="0"/>
              <a:t> PLEASE DO NOT WRITE ON THE PRE-TEST! </a:t>
            </a:r>
            <a:r>
              <a:rPr lang="en-US" sz="2400" dirty="0">
                <a:sym typeface="Wingdings" pitchFamily="2" charset="2"/>
              </a:rPr>
              <a:t> </a:t>
            </a:r>
            <a:endParaRPr lang="en-US" sz="2400" dirty="0" smtClean="0">
              <a:latin typeface="Arial Narrow" pitchFamily="34" charset="0"/>
            </a:endParaRPr>
          </a:p>
          <a:p>
            <a:r>
              <a:rPr lang="en-US" sz="2400" dirty="0" smtClean="0">
                <a:latin typeface="Arial Narrow" pitchFamily="34" charset="0"/>
              </a:rPr>
              <a:t>When you finish, turn it into THEHUB and take a postcard assignment. </a:t>
            </a:r>
            <a:r>
              <a:rPr lang="en-US" sz="2400" dirty="0">
                <a:latin typeface="Arial Narrow" pitchFamily="34" charset="0"/>
              </a:rPr>
              <a:t>G</a:t>
            </a:r>
            <a:r>
              <a:rPr lang="en-US" sz="2400" dirty="0" smtClean="0">
                <a:latin typeface="Arial Narrow" pitchFamily="34" charset="0"/>
              </a:rPr>
              <a:t>et started after reading the directions.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95341">
            <a:off x="687159" y="2221458"/>
            <a:ext cx="3814163" cy="2128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028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Postcard Project</a:t>
            </a:r>
            <a:endParaRPr lang="en-US" u="sng" dirty="0"/>
          </a:p>
        </p:txBody>
      </p:sp>
      <p:pic>
        <p:nvPicPr>
          <p:cNvPr id="4" name="Content Placeholder 3"/>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7617" r="-17617"/>
              <a:stretch>
                <a:fillRect/>
              </a:stretch>
            </p:blipFill>
          </mc:Choice>
          <mc:Fallback>
            <p:blipFill>
              <a:blip r:embed="rId3"/>
              <a:srcRect l="-17617" r="-17617"/>
              <a:stretch>
                <a:fillRect/>
              </a:stretch>
            </p:blipFill>
          </mc:Fallback>
        </mc:AlternateContent>
        <p:spPr>
          <a:xfrm>
            <a:off x="4781828" y="1735137"/>
            <a:ext cx="4370745" cy="2423975"/>
          </a:xfrm>
        </p:spPr>
      </p:pic>
      <p:sp>
        <p:nvSpPr>
          <p:cNvPr id="6" name="TextBox 5"/>
          <p:cNvSpPr txBox="1"/>
          <p:nvPr/>
        </p:nvSpPr>
        <p:spPr>
          <a:xfrm>
            <a:off x="155643" y="1043362"/>
            <a:ext cx="4503906" cy="5201424"/>
          </a:xfrm>
          <a:prstGeom prst="rect">
            <a:avLst/>
          </a:prstGeom>
          <a:noFill/>
        </p:spPr>
        <p:txBody>
          <a:bodyPr wrap="square" rtlCol="0">
            <a:spAutoFit/>
          </a:bodyPr>
          <a:lstStyle/>
          <a:p>
            <a:endParaRPr lang="en-US" sz="2000" dirty="0" smtClean="0"/>
          </a:p>
          <a:p>
            <a:r>
              <a:rPr lang="en-US" sz="2400" dirty="0" smtClean="0">
                <a:latin typeface="Arial Narrow" pitchFamily="34" charset="0"/>
              </a:rPr>
              <a:t>	In a complete paragraph of at least 5 sentences write a letter to me about one or more of the places you went, people you saw, or activities you did over the summer.  Be sure to proof read your writing before you turn it in.  This is my first impression of your writing abilities!  </a:t>
            </a:r>
          </a:p>
          <a:p>
            <a:r>
              <a:rPr lang="en-US" sz="2400" dirty="0" smtClean="0">
                <a:latin typeface="Arial Narrow" pitchFamily="34" charset="0"/>
              </a:rPr>
              <a:t>	On the reverse side of the postcard, illustrate what you wrote about.  Do not leave any white space.  You may use the art kits in the QUOTE WALL cabinet.  </a:t>
            </a:r>
          </a:p>
        </p:txBody>
      </p:sp>
      <p:pic>
        <p:nvPicPr>
          <p:cNvPr id="7" name="Picture 6"/>
          <p:cNvPicPr>
            <a:picLocks noChangeAspect="1"/>
          </p:cNvPicPr>
          <p:nvPr/>
        </p:nvPicPr>
        <p:blipFill>
          <a:blip r:embed="rId4"/>
          <a:stretch>
            <a:fillRect/>
          </a:stretch>
        </p:blipFill>
        <p:spPr>
          <a:xfrm rot="1021807">
            <a:off x="5068983" y="3824774"/>
            <a:ext cx="3636838" cy="23318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02486" cy="260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1132461"/>
            <a:ext cx="7772400" cy="1470025"/>
          </a:xfrm>
        </p:spPr>
        <p:txBody>
          <a:bodyPr>
            <a:normAutofit fontScale="90000"/>
          </a:bodyPr>
          <a:lstStyle/>
          <a:p>
            <a:pPr algn="r"/>
            <a:r>
              <a:rPr lang="en-US" sz="4300" dirty="0" smtClean="0"/>
              <a:t>LANGUAGE ARTS</a:t>
            </a:r>
            <a:br>
              <a:rPr lang="en-US" sz="4300" dirty="0" smtClean="0"/>
            </a:br>
            <a:r>
              <a:rPr lang="en-US" sz="4300" dirty="0" smtClean="0"/>
              <a:t>Bell Work</a:t>
            </a:r>
            <a:r>
              <a:rPr lang="en-US" sz="4000" dirty="0" smtClean="0"/>
              <a:t/>
            </a:r>
            <a:br>
              <a:rPr lang="en-US" sz="4000" dirty="0" smtClean="0"/>
            </a:br>
            <a:r>
              <a:rPr lang="en-US" sz="3600" dirty="0" smtClean="0"/>
              <a:t>Thursday</a:t>
            </a:r>
            <a:br>
              <a:rPr lang="en-US" sz="3600" dirty="0" smtClean="0"/>
            </a:br>
            <a:r>
              <a:rPr lang="en-US" sz="3600" dirty="0" smtClean="0"/>
              <a:t>8-8-13</a:t>
            </a:r>
          </a:p>
        </p:txBody>
      </p:sp>
      <p:sp>
        <p:nvSpPr>
          <p:cNvPr id="3" name="Subtitle 2"/>
          <p:cNvSpPr>
            <a:spLocks noGrp="1"/>
          </p:cNvSpPr>
          <p:nvPr>
            <p:ph type="subTitle" idx="1"/>
          </p:nvPr>
        </p:nvSpPr>
        <p:spPr>
          <a:xfrm>
            <a:off x="1066800" y="2764277"/>
            <a:ext cx="6934200" cy="3733800"/>
          </a:xfrm>
        </p:spPr>
        <p:txBody>
          <a:bodyPr>
            <a:normAutofit/>
          </a:bodyPr>
          <a:lstStyle/>
          <a:p>
            <a:pPr algn="ctr">
              <a:lnSpc>
                <a:spcPct val="90000"/>
              </a:lnSpc>
            </a:pPr>
            <a:r>
              <a:rPr lang="en-US" sz="3800" b="1" u="sng" dirty="0" smtClean="0"/>
              <a:t>Do not start the </a:t>
            </a:r>
            <a:r>
              <a:rPr lang="en-US" sz="3800" b="1" u="sng" dirty="0" smtClean="0">
                <a:solidFill>
                  <a:schemeClr val="tx1"/>
                </a:solidFill>
              </a:rPr>
              <a:t>Reading Pretest!  </a:t>
            </a:r>
          </a:p>
          <a:p>
            <a:pPr algn="ctr">
              <a:lnSpc>
                <a:spcPct val="90000"/>
              </a:lnSpc>
            </a:pPr>
            <a:r>
              <a:rPr lang="en-US" sz="3600" b="1" dirty="0" smtClean="0">
                <a:solidFill>
                  <a:schemeClr val="tx1"/>
                </a:solidFill>
              </a:rPr>
              <a:t>On the back of your answer bubble page, summarize the five parts of the learning contract in a complete paragraph (at least 6 sentences).  Describe each one and why it is necessary.  </a:t>
            </a:r>
          </a:p>
          <a:p>
            <a:pPr>
              <a:lnSpc>
                <a:spcPct val="90000"/>
              </a:lnSpc>
            </a:pPr>
            <a:endParaRPr lang="en-US" dirty="0" smtClean="0">
              <a:solidFill>
                <a:srgbClr val="898989"/>
              </a:solidFill>
            </a:endParaRPr>
          </a:p>
        </p:txBody>
      </p:sp>
    </p:spTree>
    <p:extLst>
      <p:ext uri="{BB962C8B-B14F-4D97-AF65-F5344CB8AC3E}">
        <p14:creationId xmlns:p14="http://schemas.microsoft.com/office/powerpoint/2010/main" val="628448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Be Right Back After A Word From Your Teacher… </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2415609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1953"/>
            <a:ext cx="7313613" cy="868362"/>
          </a:xfrm>
        </p:spPr>
        <p:txBody>
          <a:bodyPr/>
          <a:lstStyle/>
          <a:p>
            <a:r>
              <a:rPr lang="en-US" b="1" u="sng" dirty="0" smtClean="0"/>
              <a:t>READING Pre-Test</a:t>
            </a:r>
            <a:endParaRPr lang="en-US" b="1" u="sng" dirty="0"/>
          </a:p>
        </p:txBody>
      </p:sp>
      <p:sp>
        <p:nvSpPr>
          <p:cNvPr id="3" name="Content Placeholder 2"/>
          <p:cNvSpPr>
            <a:spLocks noGrp="1"/>
          </p:cNvSpPr>
          <p:nvPr>
            <p:ph idx="1"/>
          </p:nvPr>
        </p:nvSpPr>
        <p:spPr>
          <a:xfrm>
            <a:off x="914400" y="1375214"/>
            <a:ext cx="7313613" cy="4908853"/>
          </a:xfrm>
        </p:spPr>
        <p:txBody>
          <a:bodyPr>
            <a:normAutofit fontScale="92500" lnSpcReduction="20000"/>
          </a:bodyPr>
          <a:lstStyle/>
          <a:p>
            <a:r>
              <a:rPr lang="en-US" dirty="0" smtClean="0"/>
              <a:t>DO NOT WRITE ON THE TEST ITSELF!</a:t>
            </a:r>
          </a:p>
          <a:p>
            <a:r>
              <a:rPr lang="en-US" dirty="0" smtClean="0"/>
              <a:t>Fill in your answers on your bubble sheet.  YOU DO NOT HAVE TO DO SAMPLE QUESTIONS. </a:t>
            </a:r>
          </a:p>
          <a:p>
            <a:r>
              <a:rPr lang="en-US" dirty="0" smtClean="0"/>
              <a:t>Please take your time.  Re-read a passage if necessary.  If you don’t finish during the given time, I promise to give you more time later </a:t>
            </a:r>
            <a:r>
              <a:rPr lang="en-US" dirty="0" smtClean="0">
                <a:sym typeface="Wingdings" pitchFamily="2" charset="2"/>
              </a:rPr>
              <a:t>next week  … But please make your best effort to finish within this time.   </a:t>
            </a:r>
          </a:p>
          <a:p>
            <a:r>
              <a:rPr lang="en-US" dirty="0" smtClean="0">
                <a:sym typeface="Wingdings" pitchFamily="2" charset="2"/>
              </a:rPr>
              <a:t>This will be graded, but since I haven’t taught you anything yet, it won’t go in the grade book.  I WILL use this test to help me plan what to teach you, so do your very best work please.  Thank-you  </a:t>
            </a:r>
          </a:p>
          <a:p>
            <a:r>
              <a:rPr lang="en-US" dirty="0" smtClean="0">
                <a:sym typeface="Wingdings" pitchFamily="2" charset="2"/>
              </a:rPr>
              <a:t>When you finish, work on your post card (if not finished) or read a book silently.  Feel free to explore the class library or textbooks.  Please don’t distract anyone still testing.  </a:t>
            </a:r>
          </a:p>
        </p:txBody>
      </p:sp>
    </p:spTree>
    <p:extLst>
      <p:ext uri="{BB962C8B-B14F-4D97-AF65-F5344CB8AC3E}">
        <p14:creationId xmlns:p14="http://schemas.microsoft.com/office/powerpoint/2010/main" val="248019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 </a:t>
            </a:r>
            <a:r>
              <a:rPr lang="en-US" dirty="0" err="1" smtClean="0"/>
              <a:t>Bellwork</a:t>
            </a:r>
            <a:r>
              <a:rPr lang="en-US" dirty="0" smtClean="0"/>
              <a:t/>
            </a:r>
            <a:br>
              <a:rPr lang="en-US" dirty="0" smtClean="0"/>
            </a:br>
            <a:r>
              <a:rPr lang="en-US" dirty="0" smtClean="0"/>
              <a:t>Friday 8-9-13</a:t>
            </a:r>
            <a:endParaRPr lang="en-US" dirty="0"/>
          </a:p>
        </p:txBody>
      </p:sp>
      <p:sp>
        <p:nvSpPr>
          <p:cNvPr id="3" name="Content Placeholder 2"/>
          <p:cNvSpPr>
            <a:spLocks noGrp="1"/>
          </p:cNvSpPr>
          <p:nvPr>
            <p:ph idx="1"/>
          </p:nvPr>
        </p:nvSpPr>
        <p:spPr>
          <a:xfrm>
            <a:off x="914400" y="1735137"/>
            <a:ext cx="7313613" cy="4451653"/>
          </a:xfrm>
        </p:spPr>
        <p:txBody>
          <a:bodyPr>
            <a:normAutofit fontScale="92500" lnSpcReduction="10000"/>
          </a:bodyPr>
          <a:lstStyle/>
          <a:p>
            <a:pPr marL="0" indent="0">
              <a:buNone/>
            </a:pPr>
            <a:r>
              <a:rPr lang="en-US" dirty="0" smtClean="0"/>
              <a:t>Please fill in your agenda for the week, if you haven’t already.  Jot down what is due Monday… </a:t>
            </a:r>
          </a:p>
          <a:p>
            <a:pPr marL="0" indent="0">
              <a:buNone/>
            </a:pPr>
            <a:r>
              <a:rPr lang="en-US" u="sng" dirty="0" smtClean="0"/>
              <a:t>DUE MONDAY: </a:t>
            </a:r>
          </a:p>
          <a:p>
            <a:pPr>
              <a:buFont typeface="Arial" pitchFamily="34" charset="0"/>
              <a:buChar char="•"/>
            </a:pPr>
            <a:r>
              <a:rPr lang="en-US" dirty="0" smtClean="0"/>
              <a:t>ALL </a:t>
            </a:r>
            <a:r>
              <a:rPr lang="en-US" b="1" dirty="0" smtClean="0"/>
              <a:t>Supplies </a:t>
            </a:r>
            <a:r>
              <a:rPr lang="en-US" dirty="0" smtClean="0"/>
              <a:t>(We will set up our notebooks and folders) </a:t>
            </a:r>
          </a:p>
          <a:p>
            <a:pPr>
              <a:buFont typeface="Arial" pitchFamily="34" charset="0"/>
              <a:buChar char="•"/>
            </a:pPr>
            <a:r>
              <a:rPr lang="en-US" dirty="0" smtClean="0"/>
              <a:t>I will begin recording your </a:t>
            </a:r>
            <a:r>
              <a:rPr lang="en-US" b="1" dirty="0" smtClean="0"/>
              <a:t>independent reading book </a:t>
            </a:r>
            <a:r>
              <a:rPr lang="en-US" dirty="0" smtClean="0"/>
              <a:t>titles and what page you are on, so bring a book or check one out from my library.  </a:t>
            </a:r>
          </a:p>
          <a:p>
            <a:pPr>
              <a:buFont typeface="Arial" pitchFamily="34" charset="0"/>
              <a:buChar char="•"/>
            </a:pPr>
            <a:r>
              <a:rPr lang="en-US" dirty="0" smtClean="0"/>
              <a:t>Today’s Writing Assignment (if you don’t finish) </a:t>
            </a:r>
          </a:p>
          <a:p>
            <a:pPr>
              <a:buFont typeface="Arial" pitchFamily="34" charset="0"/>
              <a:buChar char="•"/>
            </a:pPr>
            <a:r>
              <a:rPr lang="en-US" b="1" dirty="0" smtClean="0"/>
              <a:t>POSTCARD </a:t>
            </a:r>
            <a:r>
              <a:rPr lang="en-US" dirty="0" smtClean="0"/>
              <a:t>Project (if you haven’t turned it in yet)  This is your very first grade!  </a:t>
            </a:r>
          </a:p>
        </p:txBody>
      </p:sp>
    </p:spTree>
    <p:extLst>
      <p:ext uri="{BB962C8B-B14F-4D97-AF65-F5344CB8AC3E}">
        <p14:creationId xmlns:p14="http://schemas.microsoft.com/office/powerpoint/2010/main" val="291983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 Be Right Back After A Word From Your Teacher…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5439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rial Black" pitchFamily="34" charset="0"/>
              </a:rPr>
              <a:t>Writing Pre-test</a:t>
            </a:r>
            <a:endParaRPr lang="en-US" u="sng" dirty="0">
              <a:latin typeface="Arial Black" pitchFamily="34" charset="0"/>
            </a:endParaRPr>
          </a:p>
        </p:txBody>
      </p:sp>
      <p:sp>
        <p:nvSpPr>
          <p:cNvPr id="3" name="Content Placeholder 2"/>
          <p:cNvSpPr>
            <a:spLocks noGrp="1"/>
          </p:cNvSpPr>
          <p:nvPr>
            <p:ph idx="1"/>
          </p:nvPr>
        </p:nvSpPr>
        <p:spPr>
          <a:xfrm>
            <a:off x="914400" y="1735138"/>
            <a:ext cx="7313613" cy="4714300"/>
          </a:xfrm>
        </p:spPr>
        <p:txBody>
          <a:bodyPr>
            <a:normAutofit/>
          </a:bodyPr>
          <a:lstStyle/>
          <a:p>
            <a:r>
              <a:rPr lang="en-US" dirty="0" smtClean="0">
                <a:latin typeface="Arial Narrow" pitchFamily="34" charset="0"/>
              </a:rPr>
              <a:t>The most important thing on the writing pre-test is to do your very best.  This will be entered in your grade based on your ability to follow directions and complete the prompt properly.  Don’t be overwhelmed by all the words.  Take your time and really reflect on what you want your year to look like.  </a:t>
            </a:r>
          </a:p>
          <a:p>
            <a:r>
              <a:rPr lang="en-US" dirty="0" smtClean="0">
                <a:latin typeface="Arial Narrow" pitchFamily="34" charset="0"/>
              </a:rPr>
              <a:t>You may read silently if you finish, but please use your class time wisely.  Writing isn’t a race, it’s an art.  </a:t>
            </a:r>
          </a:p>
          <a:p>
            <a:pPr marL="0" indent="0">
              <a:buNone/>
            </a:pPr>
            <a:endParaRPr lang="en-US" dirty="0"/>
          </a:p>
          <a:p>
            <a:pPr marL="0" indent="0">
              <a:buNone/>
            </a:pPr>
            <a:r>
              <a:rPr lang="en-US" dirty="0" smtClean="0">
                <a:latin typeface="Gill Sans MT Condensed" pitchFamily="34" charset="0"/>
              </a:rPr>
              <a:t>REMEMBER… I’m watching you!!!!!  </a:t>
            </a:r>
            <a:r>
              <a:rPr lang="en-US" dirty="0" smtClean="0">
                <a:latin typeface="Gill Sans MT Condensed" pitchFamily="34" charset="0"/>
                <a:sym typeface="Wingdings" pitchFamily="2" charset="2"/>
              </a:rPr>
              <a:t> </a:t>
            </a:r>
            <a:endParaRPr lang="en-US" dirty="0">
              <a:latin typeface="Gill Sans MT Condensed" pitchFamily="34" charset="0"/>
            </a:endParaRPr>
          </a:p>
        </p:txBody>
      </p:sp>
    </p:spTree>
    <p:extLst>
      <p:ext uri="{BB962C8B-B14F-4D97-AF65-F5344CB8AC3E}">
        <p14:creationId xmlns:p14="http://schemas.microsoft.com/office/powerpoint/2010/main" val="175862864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474</TotalTime>
  <Words>521</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Inkwell</vt:lpstr>
      <vt:lpstr>WELCOME TO 7th GRADE!</vt:lpstr>
      <vt:lpstr>SURVEY YOUR BRAINS</vt:lpstr>
      <vt:lpstr>Postcard Project</vt:lpstr>
      <vt:lpstr>LANGUAGE ARTS Bell Work Thursday 8-8-13</vt:lpstr>
      <vt:lpstr>We’ll Be Right Back After A Word From Your Teacher… </vt:lpstr>
      <vt:lpstr>READING Pre-Test</vt:lpstr>
      <vt:lpstr>ELA Bellwork Friday 8-9-13</vt:lpstr>
      <vt:lpstr>We’ll Be Right Back After A Word From Your Teacher… </vt:lpstr>
      <vt:lpstr>Writing Pre-test</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7th GRADE!</dc:title>
  <dc:creator>Candice Lewis</dc:creator>
  <cp:lastModifiedBy>Windows User</cp:lastModifiedBy>
  <cp:revision>29</cp:revision>
  <cp:lastPrinted>2013-08-05T22:42:33Z</cp:lastPrinted>
  <dcterms:created xsi:type="dcterms:W3CDTF">2012-08-09T04:11:30Z</dcterms:created>
  <dcterms:modified xsi:type="dcterms:W3CDTF">2013-08-06T22:03:46Z</dcterms:modified>
</cp:coreProperties>
</file>