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2" r:id="rId13"/>
    <p:sldId id="286" r:id="rId14"/>
    <p:sldId id="287" r:id="rId15"/>
    <p:sldId id="288" r:id="rId16"/>
    <p:sldId id="289" r:id="rId17"/>
    <p:sldId id="290" r:id="rId18"/>
    <p:sldId id="29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5B41-187F-CC44-B625-8D1D6AEA1B5D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9BA0-57E5-D846-9ABF-AC21B7F73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wNsBe9hrl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www.youtube.com/watch?v=jcsIiqr6Wl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g1LRG4J8_O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146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7: 9/22-9/</a:t>
            </a:r>
            <a:r>
              <a:rPr lang="en-US" dirty="0" smtClean="0"/>
              <a:t>26</a:t>
            </a:r>
            <a:br>
              <a:rPr lang="en-US" dirty="0" smtClean="0"/>
            </a:br>
            <a:r>
              <a:rPr lang="en-US" dirty="0" smtClean="0"/>
              <a:t>A week-long author study on </a:t>
            </a:r>
            <a:br>
              <a:rPr lang="en-US" dirty="0" smtClean="0"/>
            </a:br>
            <a:r>
              <a:rPr lang="en-US" dirty="0" smtClean="0"/>
              <a:t>Lois Lowry!!!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829" y="2509019"/>
            <a:ext cx="7358254" cy="40348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u="sng" dirty="0" smtClean="0">
                <a:solidFill>
                  <a:srgbClr val="000000"/>
                </a:solidFill>
              </a:rPr>
              <a:t>Monday</a:t>
            </a:r>
            <a:r>
              <a:rPr lang="en-US" dirty="0" smtClean="0">
                <a:solidFill>
                  <a:srgbClr val="000000"/>
                </a:solidFill>
              </a:rPr>
              <a:t>: Meet Lois Lowry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	(Literature textbook pages 664-667)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u="sng" dirty="0" smtClean="0">
                <a:solidFill>
                  <a:srgbClr val="000000"/>
                </a:solidFill>
              </a:rPr>
              <a:t>Tuesday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Read a short story by Lowry, “Crow Call”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	(Lit. Textbook pages 668-675)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u="sng" dirty="0" smtClean="0">
                <a:solidFill>
                  <a:srgbClr val="000000"/>
                </a:solidFill>
              </a:rPr>
              <a:t>Wednesday</a:t>
            </a:r>
            <a:r>
              <a:rPr lang="en-US" dirty="0" smtClean="0">
                <a:solidFill>
                  <a:srgbClr val="000000"/>
                </a:solidFill>
              </a:rPr>
              <a:t>: Newberry Acceptance Speech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	(Lit. Textbook pages 676-677)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u="sng" dirty="0" smtClean="0">
                <a:solidFill>
                  <a:srgbClr val="000000"/>
                </a:solidFill>
              </a:rPr>
              <a:t>Thursday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“Looking Back” – Lois Lowry’s Memoir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	(Lit Textbook pages 678-683)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u="sng" dirty="0" smtClean="0">
                <a:solidFill>
                  <a:srgbClr val="000000"/>
                </a:solidFill>
              </a:rPr>
              <a:t>Friday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WOTD QUIZ and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Summary Paragraph </a:t>
            </a:r>
            <a:r>
              <a:rPr lang="en-US" dirty="0" smtClean="0">
                <a:solidFill>
                  <a:srgbClr val="000000"/>
                </a:solidFill>
              </a:rPr>
              <a:t>about Lois Lowry’s life, writing, and legacy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Wednesday: 9</a:t>
            </a:r>
            <a:r>
              <a:rPr lang="en-US" u="sng" dirty="0" smtClean="0"/>
              <a:t>/24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50471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Clear your desk.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your Appetizer TO-DO 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forget your </a:t>
            </a:r>
            <a:r>
              <a:rPr lang="en-US" b="1" dirty="0" smtClean="0"/>
              <a:t>AGENDA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sure you have your stapled notes packet out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4000" u="sng" dirty="0" smtClean="0"/>
              <a:t>BELLRINGER </a:t>
            </a:r>
            <a:r>
              <a:rPr lang="en-US" sz="4000" u="sng" dirty="0" smtClean="0"/>
              <a:t>Question</a:t>
            </a:r>
            <a:r>
              <a:rPr lang="en-US" sz="4000" dirty="0" smtClean="0"/>
              <a:t>: Why do you think the narrator’s father didn’t shoot the crows in the short story “Crow Call”?  What does this reveal about him?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0"/>
            <a:ext cx="8229600" cy="85549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Deliberate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41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purposeful, careful, thoughtful, intentional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240"/>
            <a:ext cx="5824072" cy="4368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21" y="1654298"/>
            <a:ext cx="4515579" cy="3133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737" y="4569424"/>
            <a:ext cx="5890263" cy="442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594" y="5310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Word of the Day: Deliberate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SYNONYMS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purposeful, careful, thoughtful, intentional</a:t>
            </a:r>
            <a:r>
              <a:rPr lang="en-US" sz="3200" b="1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b="1" dirty="0" smtClean="0"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46" y="3651579"/>
            <a:ext cx="5043954" cy="337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203403"/>
            <a:ext cx="2997200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70" y="1674023"/>
            <a:ext cx="4480830" cy="262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189125"/>
            <a:ext cx="2798053" cy="3668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035"/>
            <a:ext cx="914400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dirty="0" smtClean="0">
                <a:solidFill>
                  <a:srgbClr val="000000"/>
                </a:solidFill>
              </a:rPr>
              <a:t>Newberry Acceptance Speech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(Lit. Textbook pages 676-677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8186"/>
            <a:ext cx="8229600" cy="52438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Follow the directions for the READERS NOTEBOOK while you read.</a:t>
            </a:r>
            <a:r>
              <a:rPr lang="en-US" dirty="0" smtClean="0">
                <a:solidFill>
                  <a:srgbClr val="000000"/>
                </a:solidFill>
              </a:rPr>
              <a:t> Jot down at least 3 phrases or sentences she says that lead you to understanding her purpose.  (Don’t forget to put Lowry’s words in “quotations”)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omplete #1-2 at the end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When you finish, read silently.   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eTspwR5dEEk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YYGGs2lxtjY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rwNsBe9hrlc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4309">
            <a:off x="5759032" y="3519854"/>
            <a:ext cx="1642571" cy="2703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Wednesday: </a:t>
            </a:r>
          </a:p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summarize the purpose of a speech.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Thursday: 9</a:t>
            </a:r>
            <a:r>
              <a:rPr lang="en-US" u="sng" dirty="0" smtClean="0"/>
              <a:t>/25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51162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Clear your desk.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your Appetizer TO-DO 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forget your </a:t>
            </a:r>
            <a:r>
              <a:rPr lang="en-US" b="1" dirty="0" smtClean="0"/>
              <a:t>AGENDA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sure you have your stapled notes packet out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</a:t>
            </a:r>
            <a:r>
              <a:rPr lang="en-US" sz="4000" dirty="0" smtClean="0"/>
              <a:t>was the name of one of the books Lois Lowry won a </a:t>
            </a:r>
            <a:r>
              <a:rPr lang="en-US" sz="4000" dirty="0" smtClean="0"/>
              <a:t>N</a:t>
            </a:r>
            <a:r>
              <a:rPr lang="en-US" sz="4000" dirty="0" smtClean="0"/>
              <a:t>ewberry medal for?  </a:t>
            </a:r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Eradicate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abolish, eliminate, extinguish, erase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 b="1" dirty="0" smtClean="0">
              <a:effectLst>
                <a:glow rad="101600">
                  <a:srgbClr val="FFFF00">
                    <a:alpha val="75000"/>
                  </a:srgbClr>
                </a:glow>
                <a:outerShdw blurRad="50800" dist="38100" dir="2700000">
                  <a:srgbClr val="FFFF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What would you </a:t>
            </a:r>
            <a:r>
              <a:rPr lang="en-US" sz="4000" b="1" u="sng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Eradicate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to make a perfect world?  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73" y="3767385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242" y="5941497"/>
            <a:ext cx="4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jcsIiqr6Wlw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“Looking Back” – Lois Lowry’s Memoir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(Lit Textbook pages 678-683)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18538"/>
            <a:ext cx="6678723" cy="5739462"/>
          </a:xfrm>
        </p:spPr>
        <p:txBody>
          <a:bodyPr>
            <a:normAutofit/>
          </a:bodyPr>
          <a:lstStyle/>
          <a:p>
            <a:r>
              <a:rPr lang="en-US" dirty="0" smtClean="0"/>
              <a:t>Take at least 10 notes on your stapled paper from the memoir</a:t>
            </a:r>
          </a:p>
          <a:p>
            <a:r>
              <a:rPr lang="en-US" dirty="0" smtClean="0"/>
              <a:t> When you finish, begin to outline your 3.8 paragraph for tomorrow’s quiz.  You are writing a summary about Lois Lowry.  Use these 3 points: her writing, her life, and her awards.  </a:t>
            </a:r>
          </a:p>
          <a:p>
            <a:r>
              <a:rPr lang="en-US" dirty="0" smtClean="0"/>
              <a:t>You may write out your paragraph to prepare for tomorrow as well.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creen shot 2014-09-21 at 2.06.36 PM.png"/>
          <p:cNvPicPr>
            <a:picLocks noChangeAspect="1"/>
          </p:cNvPicPr>
          <p:nvPr/>
        </p:nvPicPr>
        <p:blipFill>
          <a:blip r:embed="rId2"/>
          <a:srcRect l="-78176" r="-78176"/>
          <a:stretch>
            <a:fillRect/>
          </a:stretch>
        </p:blipFill>
        <p:spPr>
          <a:xfrm>
            <a:off x="4686293" y="3353195"/>
            <a:ext cx="6372818" cy="3504805"/>
          </a:xfrm>
          <a:prstGeom prst="rect">
            <a:avLst/>
          </a:prstGeom>
        </p:spPr>
      </p:pic>
      <p:pic>
        <p:nvPicPr>
          <p:cNvPr id="6" name="Picture 5" descr="Screen shot 2014-09-21 at 2.07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96" y="1118538"/>
            <a:ext cx="2434404" cy="242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Thursday: </a:t>
            </a:r>
          </a:p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take notes on important details from Lowry’s memoir in order to prepare my own summary.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u="sng" dirty="0" smtClean="0"/>
              <a:t>Friday: 9</a:t>
            </a:r>
            <a:r>
              <a:rPr lang="en-US" u="sng" dirty="0" smtClean="0"/>
              <a:t>/26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Everything off of your desk EXCEPT: </a:t>
            </a:r>
          </a:p>
          <a:p>
            <a:pPr>
              <a:buFontTx/>
              <a:buChar char="-"/>
            </a:pPr>
            <a:r>
              <a:rPr lang="en-US" dirty="0" smtClean="0"/>
              <a:t>Pencil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</a:t>
            </a:r>
            <a:r>
              <a:rPr lang="en-US" dirty="0" smtClean="0"/>
              <a:t> piece of paper</a:t>
            </a:r>
          </a:p>
          <a:p>
            <a:pPr>
              <a:buFontTx/>
              <a:buChar char="-"/>
            </a:pPr>
            <a:r>
              <a:rPr lang="en-US" dirty="0" smtClean="0"/>
              <a:t>Appetizer </a:t>
            </a:r>
            <a:r>
              <a:rPr lang="en-US" dirty="0" smtClean="0"/>
              <a:t>Packet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</a:t>
            </a:r>
            <a:r>
              <a:rPr lang="en-US" dirty="0" smtClean="0"/>
              <a:t>otes from this week</a:t>
            </a:r>
          </a:p>
          <a:p>
            <a:pPr>
              <a:buFontTx/>
              <a:buChar char="-"/>
            </a:pPr>
            <a:r>
              <a:rPr lang="en-US" dirty="0" smtClean="0"/>
              <a:t>Textbook</a:t>
            </a:r>
          </a:p>
          <a:p>
            <a:pPr>
              <a:buFontTx/>
              <a:buChar char="-"/>
            </a:pPr>
            <a:r>
              <a:rPr lang="en-US" dirty="0" smtClean="0"/>
              <a:t>Book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04" y="0"/>
            <a:ext cx="966196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Monday: 9</a:t>
            </a:r>
            <a:r>
              <a:rPr lang="en-US" u="sng" dirty="0" smtClean="0"/>
              <a:t>/22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Clear your </a:t>
            </a:r>
            <a:r>
              <a:rPr lang="en-US" b="1" dirty="0" smtClean="0"/>
              <a:t>desk.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 smtClean="0"/>
              <a:t>your Appetizer TO-DO </a:t>
            </a:r>
            <a:r>
              <a:rPr lang="en-US" dirty="0" smtClean="0"/>
              <a:t>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YOUR </a:t>
            </a:r>
            <a:r>
              <a:rPr lang="en-US" b="1" dirty="0" smtClean="0"/>
              <a:t>AGENDA</a:t>
            </a:r>
            <a:r>
              <a:rPr lang="en-US" dirty="0" smtClean="0"/>
              <a:t> OUT TO BE GRADED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Staple together 5 pieces of </a:t>
            </a:r>
            <a:r>
              <a:rPr lang="en-US" dirty="0" smtClean="0"/>
              <a:t>notebook paper for this week’s reading assignments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does it mean to paraphrase?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8" y="177220"/>
            <a:ext cx="8493532" cy="6483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u="sng" dirty="0" smtClean="0"/>
              <a:t>I can test my knowledge from this week by taking a quiz.  </a:t>
            </a:r>
            <a:endParaRPr lang="en-US" sz="2400" u="sng" dirty="0" smtClean="0"/>
          </a:p>
          <a:p>
            <a:pPr>
              <a:buNone/>
            </a:pPr>
            <a:r>
              <a:rPr lang="en-US" sz="4400" dirty="0" smtClean="0"/>
              <a:t>1. Write a 3.8 </a:t>
            </a:r>
            <a:r>
              <a:rPr lang="en-US" sz="4400" dirty="0" smtClean="0"/>
              <a:t>summary paragraph about the information you’ve learned this week about Lois Lowry.  (Include 3 points about things such as her </a:t>
            </a:r>
            <a:r>
              <a:rPr lang="en-US" sz="4400" i="1" dirty="0" smtClean="0"/>
              <a:t>writing, life, and awards</a:t>
            </a:r>
            <a:r>
              <a:rPr lang="en-US" sz="4400" dirty="0" smtClean="0"/>
              <a:t>.  Be sure to use FACTS, REASONS, EXAMPLES, and DETAILS from your notes this week as well as the 3.8 checklist) 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*When you finish, turn your quiz over, and read silently.</a:t>
            </a:r>
            <a:r>
              <a:rPr lang="en-US" sz="4400" dirty="0" smtClean="0"/>
              <a:t>*</a:t>
            </a:r>
          </a:p>
          <a:p>
            <a:pPr>
              <a:buNone/>
            </a:pPr>
            <a:r>
              <a:rPr lang="en-US" sz="4400" u="sng" dirty="0" smtClean="0"/>
              <a:t>Homework</a:t>
            </a:r>
            <a:r>
              <a:rPr lang="en-US" sz="4400" dirty="0" smtClean="0"/>
              <a:t>: Be sure your agenda is signed.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69" y="0"/>
            <a:ext cx="1010932" cy="1063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17362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Amicable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friendly, 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neighborly, peaceful, polite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790" y="2744581"/>
            <a:ext cx="5699401" cy="293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10" y="2040455"/>
            <a:ext cx="4363290" cy="4817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71228"/>
            <a:ext cx="496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g1LRG4J8_OU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007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Write on your stapled notebook paper: </a:t>
            </a:r>
            <a:br>
              <a:rPr lang="en-US" sz="3200" dirty="0" smtClean="0"/>
            </a:br>
            <a:r>
              <a:rPr lang="en-US" sz="3200" dirty="0" smtClean="0"/>
              <a:t>- Name</a:t>
            </a:r>
            <a:br>
              <a:rPr lang="en-US" sz="3200" dirty="0" smtClean="0"/>
            </a:br>
            <a:r>
              <a:rPr lang="en-US" sz="3200" dirty="0" smtClean="0"/>
              <a:t>- Label today’s section title “Meet Lois Lowry”</a:t>
            </a:r>
            <a:br>
              <a:rPr lang="en-US" sz="3200" dirty="0" smtClean="0"/>
            </a:br>
            <a:r>
              <a:rPr lang="en-US" sz="3200" dirty="0" smtClean="0"/>
              <a:t>- Write down the page numbers 664-667</a:t>
            </a:r>
            <a:endParaRPr lang="en-US" sz="3200" dirty="0"/>
          </a:p>
        </p:txBody>
      </p:sp>
      <p:pic>
        <p:nvPicPr>
          <p:cNvPr id="7" name="Picture 6" descr="Screen shot 2014-09-21 at 2.07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8738"/>
            <a:ext cx="4276064" cy="425926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83216" y="2084665"/>
            <a:ext cx="4103584" cy="41693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DIRECTIONS: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As you read, take at least 10 different notes of important facts on your paper.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When you finish, read silently.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Monday: </a:t>
            </a:r>
          </a:p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</a:t>
            </a:r>
            <a:r>
              <a:rPr lang="en-US" sz="4400" dirty="0" smtClean="0"/>
              <a:t>summarize by taking notes of important facts</a:t>
            </a:r>
            <a:r>
              <a:rPr lang="en-US" sz="4400" dirty="0" smtClean="0"/>
              <a:t>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Tuesday: 9</a:t>
            </a:r>
            <a:r>
              <a:rPr lang="en-US" u="sng" dirty="0" smtClean="0"/>
              <a:t>/23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Clear your desk.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your Appetizer TO-DO list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forget your </a:t>
            </a:r>
            <a:r>
              <a:rPr lang="en-US" b="1" dirty="0" smtClean="0"/>
              <a:t>AGENDA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sure you have your stapled notes packet out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was the most interesting thing you learned about Lois Lowry yesterday?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Discern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determine, distinguish, detect, foresee, perceive </a:t>
            </a:r>
            <a:endParaRPr lang="en-US" sz="26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3" y="2164884"/>
            <a:ext cx="8343317" cy="469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90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>
                <a:solidFill>
                  <a:srgbClr val="000000"/>
                </a:solidFill>
              </a:rPr>
              <a:t>Read</a:t>
            </a:r>
            <a:r>
              <a:rPr lang="en-US" sz="3556" dirty="0" smtClean="0">
                <a:solidFill>
                  <a:srgbClr val="000000"/>
                </a:solidFill>
              </a:rPr>
              <a:t> the </a:t>
            </a:r>
            <a:r>
              <a:rPr lang="en-US" sz="3556" dirty="0" smtClean="0">
                <a:solidFill>
                  <a:srgbClr val="000000"/>
                </a:solidFill>
              </a:rPr>
              <a:t>short story by </a:t>
            </a:r>
            <a:r>
              <a:rPr lang="en-US" sz="3556" dirty="0" smtClean="0">
                <a:solidFill>
                  <a:srgbClr val="000000"/>
                </a:solidFill>
              </a:rPr>
              <a:t>Lowry called </a:t>
            </a:r>
            <a:r>
              <a:rPr lang="en-US" sz="3556" dirty="0" smtClean="0">
                <a:solidFill>
                  <a:srgbClr val="000000"/>
                </a:solidFill>
              </a:rPr>
              <a:t>“Crow Call” </a:t>
            </a:r>
            <a:br>
              <a:rPr lang="en-US" sz="3556" dirty="0" smtClean="0">
                <a:solidFill>
                  <a:srgbClr val="000000"/>
                </a:solidFill>
              </a:rPr>
            </a:br>
            <a:r>
              <a:rPr lang="en-US" sz="3556" dirty="0" smtClean="0">
                <a:solidFill>
                  <a:srgbClr val="000000"/>
                </a:solidFill>
              </a:rPr>
              <a:t>	(Lit</a:t>
            </a:r>
            <a:r>
              <a:rPr lang="en-US" sz="3556" dirty="0" smtClean="0">
                <a:solidFill>
                  <a:srgbClr val="000000"/>
                </a:solidFill>
              </a:rPr>
              <a:t>. Textbook pages 668-675</a:t>
            </a:r>
            <a:r>
              <a:rPr lang="en-US" sz="3556" dirty="0" smtClean="0">
                <a:solidFill>
                  <a:srgbClr val="000000"/>
                </a:solidFill>
              </a:rPr>
              <a:t>)</a:t>
            </a:r>
            <a:br>
              <a:rPr lang="en-US" sz="3556" dirty="0" smtClean="0">
                <a:solidFill>
                  <a:srgbClr val="000000"/>
                </a:solidFill>
              </a:rPr>
            </a:br>
            <a:r>
              <a:rPr lang="en-US" sz="3556" dirty="0" smtClean="0">
                <a:solidFill>
                  <a:srgbClr val="000000"/>
                </a:solidFill>
              </a:rPr>
              <a:t>When you finish, write 5 sentences summarizing what happened in the story on your notebook paper for this week.  (Only include important information.) 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6" name="Content Placeholder 5" descr="Lois Lowry Crow C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707" r="-17707"/>
          <a:stretch>
            <a:fillRect/>
          </a:stretch>
        </p:blipFill>
        <p:spPr>
          <a:xfrm>
            <a:off x="2609120" y="2722769"/>
            <a:ext cx="7519129" cy="41352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1329">
            <a:off x="759268" y="3353841"/>
            <a:ext cx="28829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Tuesday: </a:t>
            </a:r>
          </a:p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summarize a short story.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922</Words>
  <Application>Microsoft Macintosh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Week 7: 9/22-9/26 A week-long author study on  Lois Lowry!!! </vt:lpstr>
      <vt:lpstr>Monday: 9/22</vt:lpstr>
      <vt:lpstr>Word of the Day Amicable </vt:lpstr>
      <vt:lpstr>Write on your stapled notebook paper:  - Name - Label today’s section title “Meet Lois Lowry” - Write down the page numbers 664-667</vt:lpstr>
      <vt:lpstr>Slide 5</vt:lpstr>
      <vt:lpstr>Tuesday: 9/23</vt:lpstr>
      <vt:lpstr>Word of the Day Discern</vt:lpstr>
      <vt:lpstr>Read the short story by Lowry called “Crow Call”   (Lit. Textbook pages 668-675) When you finish, write 5 sentences summarizing what happened in the story on your notebook paper for this week.  (Only include important information.)    </vt:lpstr>
      <vt:lpstr>Slide 9</vt:lpstr>
      <vt:lpstr>Wednesday: 9/24</vt:lpstr>
      <vt:lpstr>Word of the Day: Deliberate</vt:lpstr>
      <vt:lpstr>Word of the Day: Deliberate SYNONYMS: purposeful, careful, thoughtful, intentional </vt:lpstr>
      <vt:lpstr>Newberry Acceptance Speech  (Lit. Textbook pages 676-677)   </vt:lpstr>
      <vt:lpstr>Slide 14</vt:lpstr>
      <vt:lpstr>Thursday: 9/25</vt:lpstr>
      <vt:lpstr>Word of the Day Eradicate</vt:lpstr>
      <vt:lpstr>“Looking Back” – Lois Lowry’s Memoir  (Lit Textbook pages 678-683) </vt:lpstr>
      <vt:lpstr>Slide 18</vt:lpstr>
      <vt:lpstr>Friday: 9/26</vt:lpstr>
      <vt:lpstr>Slide 20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 9/15-9/19</dc:title>
  <dc:creator>Candice Lewis</dc:creator>
  <cp:lastModifiedBy>Candice Lewis</cp:lastModifiedBy>
  <cp:revision>16</cp:revision>
  <dcterms:created xsi:type="dcterms:W3CDTF">2014-09-21T17:07:50Z</dcterms:created>
  <dcterms:modified xsi:type="dcterms:W3CDTF">2014-09-21T21:07:36Z</dcterms:modified>
</cp:coreProperties>
</file>