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60" r:id="rId4"/>
    <p:sldId id="271" r:id="rId5"/>
    <p:sldId id="258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0" r:id="rId17"/>
    <p:sldId id="273" r:id="rId18"/>
    <p:sldId id="272" r:id="rId19"/>
    <p:sldId id="274" r:id="rId20"/>
    <p:sldId id="275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51496-8F69-4B61-8240-B122D94EEE0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ED259-E938-4504-B500-1D0B1E4F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82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F0C2-44E0-4222-94F7-D603BDE19D5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EFA-04C4-4D47-A1DD-C6BA64A5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2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F0C2-44E0-4222-94F7-D603BDE19D5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EFA-04C4-4D47-A1DD-C6BA64A5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3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F0C2-44E0-4222-94F7-D603BDE19D5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EFA-04C4-4D47-A1DD-C6BA64A5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7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F0C2-44E0-4222-94F7-D603BDE19D5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EFA-04C4-4D47-A1DD-C6BA64A5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9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F0C2-44E0-4222-94F7-D603BDE19D5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EFA-04C4-4D47-A1DD-C6BA64A5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F0C2-44E0-4222-94F7-D603BDE19D5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EFA-04C4-4D47-A1DD-C6BA64A5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3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F0C2-44E0-4222-94F7-D603BDE19D5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EFA-04C4-4D47-A1DD-C6BA64A5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3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F0C2-44E0-4222-94F7-D603BDE19D5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EFA-04C4-4D47-A1DD-C6BA64A5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2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F0C2-44E0-4222-94F7-D603BDE19D5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EFA-04C4-4D47-A1DD-C6BA64A5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7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F0C2-44E0-4222-94F7-D603BDE19D5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EFA-04C4-4D47-A1DD-C6BA64A5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F0C2-44E0-4222-94F7-D603BDE19D5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EFA-04C4-4D47-A1DD-C6BA64A5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6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F0C2-44E0-4222-94F7-D603BDE19D5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12EFA-04C4-4D47-A1DD-C6BA64A5E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0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sv_c8-qZp3si7M&amp;tbnid=4fbPnPMY9ygrWM:&amp;ved=0CAUQjRw&amp;url=http://publigence.com/drupal/content/no-talkingjpg&amp;ei=s-IpUsyUOembiQLO2YDoCg&amp;bvm=bv.51773540,d.cGE&amp;psig=AFQjCNEGYpEclD3b0C5aqQYejIlz8_Bzlw&amp;ust=137856312059479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bw2VUbss7fWthM&amp;tbnid=hJztluhc7iBudM:&amp;ved=0CAUQjRw&amp;url=http://www.theofficedealer.com/AVE24000-Avery-24000-HiLiter-Desk-Style-Highlighter.html&amp;ei=Z-IpUvzFGcmWiQLl0ICQDA&amp;bvm=bv.51773540,d.cGE&amp;psig=AFQjCNF_GKsCXc-NzRvIbCKJJn2YSuefLQ&amp;ust=137856301219676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W7uRH08wnv8aaM&amp;tbnid=TAGBydUM1h7P2M:&amp;ved=0CAUQjRw&amp;url=http://tx.english-ch.com/teacher/trina/level-a/talking-to-strangers/&amp;ei=wuEpUqSHBaXBiwKFwYDoCQ&amp;bvm=bv.51773540,d.cGE&amp;psig=AFQjCNE2eFq3X8ypE3rJdaZWGeQ8egGWnA&amp;ust=137856287742116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newshour/art/blog/2011/09/preview-of-america-remembers-911-reading-by-poets-billy-collins-nancy-mercado.html" TargetMode="External"/><Relationship Id="rId2" Type="http://schemas.openxmlformats.org/officeDocument/2006/relationships/hyperlink" Target="http://www.youtube.com/watch?v=PN72xg_Tcj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1pnpL8295E" TargetMode="External"/><Relationship Id="rId2" Type="http://schemas.openxmlformats.org/officeDocument/2006/relationships/hyperlink" Target="http://www.youtube.com/watch?v=RBKqgOvmJ8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4iGfYt8fR4U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rct=j&amp;q=&amp;esrc=s&amp;frm=1&amp;source=images&amp;cd=&amp;cad=rja&amp;docid=kS1N53MfZE_KmM&amp;tbnid=IGtJYW8xMlY1bM:&amp;ved=0CAUQjRw&amp;url=http://mindmeltproductions.com/test/FairyTales/&amp;ei=cuEpUvnFGemuiAKnrIDwDA&amp;bvm=bv.51773540,d.cGE&amp;psig=AFQjCNFODEdtYYBLw4aMDtFR7HBypykLGA&amp;ust=137856276655821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frm=1&amp;source=images&amp;cd=&amp;cad=rja&amp;docid=EgsPK9J-pTtrZM&amp;tbnid=4WtJsdXwGFNkeM:&amp;ved=0CAUQjRw&amp;url=http://homepages.uni-paderborn.de/odenbach/wwwmath/pigs/pig2.html&amp;ei=DOMpUoP2AoSoiAKNqoG4CA&amp;bvm=bv.51773540,d.cGE&amp;psig=AFQjCNHLzRTQoBGAXZ3QZbT-NFgFTsS1sw&amp;ust=13785632054445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5: 9/9-9/13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41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864"/>
            <a:ext cx="8229600" cy="1143000"/>
          </a:xfrm>
        </p:spPr>
        <p:txBody>
          <a:bodyPr/>
          <a:lstStyle/>
          <a:p>
            <a:r>
              <a:rPr lang="en-US" u="sng" dirty="0" smtClean="0"/>
              <a:t>Draft #1 Sequencing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87877"/>
            <a:ext cx="8610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Give your partner your Draft #1 and Paper for today.  (Be sure your name is on it.) </a:t>
            </a:r>
          </a:p>
          <a:p>
            <a:r>
              <a:rPr lang="en-US" dirty="0" smtClean="0"/>
              <a:t>Read through their Draft #1.  </a:t>
            </a:r>
          </a:p>
          <a:p>
            <a:r>
              <a:rPr lang="en-US" dirty="0" smtClean="0"/>
              <a:t>Create a timeline on their separate paper that models the sequence of their story.  </a:t>
            </a:r>
          </a:p>
          <a:p>
            <a:r>
              <a:rPr lang="en-US" dirty="0" smtClean="0"/>
              <a:t>When you both finish, switch back and examine your timeline.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PLEASE SAVE DISCUSSION FOR LATER…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</a:t>
            </a:r>
          </a:p>
        </p:txBody>
      </p:sp>
      <p:pic>
        <p:nvPicPr>
          <p:cNvPr id="4098" name="Picture 2" descr="http://publigence.com/drupal/sites/default/files/images/No%20talking.previe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158" y="4267200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7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RE-sequencing…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Read through your own draft and </a:t>
            </a:r>
            <a:r>
              <a:rPr lang="en-US" dirty="0" smtClean="0">
                <a:solidFill>
                  <a:srgbClr val="7030A0"/>
                </a:solidFill>
              </a:rPr>
              <a:t>highlight</a:t>
            </a:r>
            <a:r>
              <a:rPr lang="en-US" dirty="0" smtClean="0"/>
              <a:t> the first word in a sentence that might give you clues to a new plot point or event on your timeline.  </a:t>
            </a:r>
          </a:p>
          <a:p>
            <a:r>
              <a:rPr lang="en-US" dirty="0" smtClean="0"/>
              <a:t>Now </a:t>
            </a:r>
            <a:r>
              <a:rPr lang="en-US" dirty="0"/>
              <a:t>draw a </a:t>
            </a:r>
            <a:r>
              <a:rPr lang="en-US" b="1" dirty="0"/>
              <a:t>timeline</a:t>
            </a:r>
            <a:r>
              <a:rPr lang="en-US" dirty="0"/>
              <a:t> for your story </a:t>
            </a:r>
            <a:r>
              <a:rPr lang="en-US" dirty="0" smtClean="0"/>
              <a:t>underneath the one your partner drew, </a:t>
            </a:r>
            <a:r>
              <a:rPr lang="en-US" dirty="0"/>
              <a:t>that you think is more accurate or detailed.  </a:t>
            </a:r>
          </a:p>
          <a:p>
            <a:r>
              <a:rPr lang="en-US" dirty="0"/>
              <a:t>If you finish, read silently until everyone is </a:t>
            </a:r>
            <a:r>
              <a:rPr lang="en-US" dirty="0" smtClean="0"/>
              <a:t>done</a:t>
            </a:r>
            <a:r>
              <a:rPr lang="en-US" dirty="0"/>
              <a:t> </a:t>
            </a:r>
            <a:r>
              <a:rPr lang="en-US" dirty="0" smtClean="0"/>
              <a:t>or continue to edit your own Draft #1.  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http://www.theofficedealer.com/mm5/graphics/product_images/1300/seo/1372708243/Avery-24000-HiLiter-Desk-Style-Highligh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-21077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72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Table Talk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98" y="914400"/>
            <a:ext cx="9090802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With your partner read through your own personal timeline, then answer the following questions in discussion…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Which part of my plot was most difficult to sequence?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could I organize my narrative better in order for the sequence to make more sense?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What else could I improve on in general in my story?  </a:t>
            </a:r>
          </a:p>
        </p:txBody>
      </p:sp>
      <p:pic>
        <p:nvPicPr>
          <p:cNvPr id="2052" name="Picture 4" descr="http://tx.english-ch.com/teacher/trina/talk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373" y="5181600"/>
            <a:ext cx="3241477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9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u="sng" dirty="0" smtClean="0"/>
              <a:t>Personal Evaluation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On the back or bottom of your separate piece of paper answer the following questions AND </a:t>
            </a:r>
            <a:r>
              <a:rPr lang="en-US" u="sng" dirty="0" smtClean="0"/>
              <a:t>describe why you gave that number… </a:t>
            </a:r>
            <a:endParaRPr lang="en-US" u="sng" dirty="0"/>
          </a:p>
          <a:p>
            <a:pPr marL="0" indent="0">
              <a:buNone/>
            </a:pPr>
            <a:r>
              <a:rPr lang="en-US" dirty="0" smtClean="0"/>
              <a:t>(use a scale of 1-5, 1=weak, 5=strong)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How well was I able to sequence my partner’s story?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well was my partner able to sequence my story?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How well do I understand the importance of sequence in a narrative?  </a:t>
            </a:r>
          </a:p>
          <a:p>
            <a:pPr marL="0" indent="0">
              <a:buNone/>
            </a:pPr>
            <a:r>
              <a:rPr lang="en-US" dirty="0" smtClean="0"/>
              <a:t>(Work on your DPE when you finish.)  </a:t>
            </a:r>
          </a:p>
        </p:txBody>
      </p:sp>
    </p:spTree>
    <p:extLst>
      <p:ext uri="{BB962C8B-B14F-4D97-AF65-F5344CB8AC3E}">
        <p14:creationId xmlns:p14="http://schemas.microsoft.com/office/powerpoint/2010/main" val="43433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Wednesday: 9/11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Write on a separate piece of paper… </a:t>
            </a:r>
          </a:p>
          <a:p>
            <a:pPr lvl="1"/>
            <a:r>
              <a:rPr lang="en-US" dirty="0" smtClean="0"/>
              <a:t>What are you proud of in your life?  </a:t>
            </a:r>
          </a:p>
          <a:p>
            <a:pPr lvl="1"/>
            <a:r>
              <a:rPr lang="en-US" dirty="0" smtClean="0"/>
              <a:t>What is most important to you?  </a:t>
            </a:r>
          </a:p>
          <a:p>
            <a:pPr lvl="1"/>
            <a:r>
              <a:rPr lang="en-US" dirty="0" smtClean="0"/>
              <a:t>If you were to name the most important person in your life, who would it be and why?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www.youtube.com/watch?v=PN72xg_Tcj4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www.pbs.org/newshour/art/blog/2011/09/preview-of-america-remembers-911-reading-by-poets-billy-collins-nancy-mercado.html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When you finish, be sure to have your narrative folder out.  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4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Writing Process…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so easy, a kindergartener could do it…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www.youtube.com/watch?v=RBKqgOvmJ8w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Writing Process </a:t>
            </a:r>
            <a:r>
              <a:rPr lang="en-US" dirty="0" smtClean="0"/>
              <a:t>Animated...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www.youtube.com/watch?v=V1pnpL8295E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 real author talks on Editing… 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www.youtube.com/watch?v=4iGfYt8fR4U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71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#1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Highlight the first word in every sentence of your draft.  </a:t>
            </a:r>
          </a:p>
          <a:p>
            <a:r>
              <a:rPr lang="en-US" dirty="0" smtClean="0"/>
              <a:t>Circle any words that are repeated.  </a:t>
            </a:r>
          </a:p>
          <a:p>
            <a:r>
              <a:rPr lang="en-US" dirty="0" smtClean="0"/>
              <a:t>Read your story backwards to your partner one sentence at a time.  Stop if your sentence was a run-on or fragment.  Decide how to revise it.  </a:t>
            </a:r>
          </a:p>
          <a:p>
            <a:r>
              <a:rPr lang="en-US" dirty="0" smtClean="0"/>
              <a:t>When you finish, read each other’s drafts again silently.  </a:t>
            </a:r>
          </a:p>
          <a:p>
            <a:r>
              <a:rPr lang="en-US" dirty="0" smtClean="0"/>
              <a:t>Then 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 your separate piece of paper, expand and re-write these sentences using more description and creativity.  (Show vs. Tell) </a:t>
            </a:r>
          </a:p>
          <a:p>
            <a:r>
              <a:rPr lang="en-US" dirty="0" smtClean="0"/>
              <a:t>You may expand it into a short story instead of sentences.  (There might be prizes involved…)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The student sat down.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The teacher taught.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The bell rang.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The student left.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Draft #2: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DUE TOMORROW if you don’t finish today.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Draft #2, you will not be allowed to look at Draft #1.  </a:t>
            </a:r>
          </a:p>
          <a:p>
            <a:r>
              <a:rPr lang="en-US" dirty="0" smtClean="0"/>
              <a:t>You must re-write your story as best as you can.  Think back to your timeline from yesterday to help you with the sequence.  </a:t>
            </a:r>
          </a:p>
          <a:p>
            <a:r>
              <a:rPr lang="en-US" dirty="0" smtClean="0"/>
              <a:t>Write with as much description as possible. </a:t>
            </a:r>
          </a:p>
          <a:p>
            <a:r>
              <a:rPr lang="en-US" dirty="0" smtClean="0"/>
              <a:t>DOUBLE SPACE and PENCIL ONLY!  </a:t>
            </a:r>
          </a:p>
          <a:p>
            <a:r>
              <a:rPr lang="en-US" dirty="0" smtClean="0"/>
              <a:t>If you finish, read silently or work on your DPE.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Thursday: (Early Release)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Monday: 9/9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Please complete your agenda.</a:t>
            </a:r>
          </a:p>
          <a:p>
            <a:r>
              <a:rPr lang="en-US" dirty="0" smtClean="0"/>
              <a:t>Get out your Narrative Folder </a:t>
            </a:r>
          </a:p>
          <a:p>
            <a:r>
              <a:rPr lang="en-US" dirty="0"/>
              <a:t>B</a:t>
            </a:r>
            <a:r>
              <a:rPr lang="en-US" dirty="0" smtClean="0"/>
              <a:t>e sure your Draft #1 is stapled to the top of the left side. (the stapler will be coming around)   </a:t>
            </a:r>
          </a:p>
          <a:p>
            <a:r>
              <a:rPr lang="en-US" dirty="0" smtClean="0"/>
              <a:t>Work on paragraph 1 of your DPE for this week.  DO NOT GO ON TO OTHER DAYS.    </a:t>
            </a:r>
          </a:p>
          <a:p>
            <a:r>
              <a:rPr lang="en-US" dirty="0" smtClean="0"/>
              <a:t>When you finish, read silently.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We will catch up on Book Talks after reading time.</a:t>
            </a:r>
          </a:p>
        </p:txBody>
      </p:sp>
    </p:spTree>
    <p:extLst>
      <p:ext uri="{BB962C8B-B14F-4D97-AF65-F5344CB8AC3E}">
        <p14:creationId xmlns:p14="http://schemas.microsoft.com/office/powerpoint/2010/main" val="151840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Turn in your DPE. </a:t>
            </a:r>
          </a:p>
          <a:p>
            <a:r>
              <a:rPr lang="en-US" dirty="0" smtClean="0"/>
              <a:t>I will pass back your I.N.s today.   </a:t>
            </a:r>
          </a:p>
          <a:p>
            <a:r>
              <a:rPr lang="en-US" dirty="0" smtClean="0"/>
              <a:t>Have your narrative folder out and ready to staple in Draft #2.  (stapler is coming around) </a:t>
            </a:r>
          </a:p>
          <a:p>
            <a:r>
              <a:rPr lang="en-US" dirty="0" smtClean="0"/>
              <a:t>Read an independent reading book silently.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Don’t forget Book Talks!!!!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research significant information to use for my narrative by completing 2 sticky texts to add to Draft #2.  </a:t>
            </a:r>
          </a:p>
        </p:txBody>
      </p:sp>
      <p:pic>
        <p:nvPicPr>
          <p:cNvPr id="2050" name="Picture 2" descr="http://www.warrencountyschools.org/userfiles/2622/target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33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Researching…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source credible (or reliable)?  </a:t>
            </a:r>
          </a:p>
          <a:p>
            <a:endParaRPr lang="en-US" dirty="0"/>
          </a:p>
          <a:p>
            <a:r>
              <a:rPr lang="en-US" dirty="0" smtClean="0"/>
              <a:t>What are some important things to observe about a source before reading the actual information?  </a:t>
            </a:r>
          </a:p>
          <a:p>
            <a:endParaRPr lang="en-US" dirty="0"/>
          </a:p>
          <a:p>
            <a:r>
              <a:rPr lang="en-US" dirty="0" smtClean="0"/>
              <a:t>What details do I need on my source in order to give proper credit to the writer?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TLC: Rules, Expectations, TO-DO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Complete 2 sticky notes of research.  Each sticky note should have…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Topic: </a:t>
            </a:r>
            <a:r>
              <a:rPr lang="en-US" dirty="0" smtClean="0"/>
              <a:t>(what you are researching)</a:t>
            </a:r>
            <a:endParaRPr lang="en-US" b="1" u="sng" dirty="0" smtClean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Source: </a:t>
            </a:r>
            <a:r>
              <a:rPr lang="en-US" dirty="0" smtClean="0"/>
              <a:t>(where you found your info.)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Author: </a:t>
            </a:r>
            <a:r>
              <a:rPr lang="en-US" dirty="0" smtClean="0"/>
              <a:t>(who wrote that info.)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u="sng" dirty="0" smtClean="0"/>
              <a:t>Quote/Information: </a:t>
            </a:r>
            <a:r>
              <a:rPr lang="en-US" dirty="0" smtClean="0"/>
              <a:t>(the info you found)</a:t>
            </a:r>
          </a:p>
          <a:p>
            <a:pPr marL="0" indent="0">
              <a:buNone/>
            </a:pPr>
            <a:r>
              <a:rPr lang="en-US" dirty="0" smtClean="0"/>
              <a:t>- When you finish, place the sticky notes on your draft #1 in your folder and sit in the center of the room.  Read silently or work on homework. 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8051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Tuesday 9/10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Have your narrative folder ready for today with your Draft #1.  </a:t>
            </a:r>
          </a:p>
          <a:p>
            <a:r>
              <a:rPr lang="en-US" dirty="0" smtClean="0"/>
              <a:t>Take out a separate piece of paper and write your name at the top.  </a:t>
            </a:r>
          </a:p>
          <a:p>
            <a:r>
              <a:rPr lang="en-US" dirty="0" smtClean="0"/>
              <a:t>Complete your agenda.  </a:t>
            </a:r>
          </a:p>
          <a:p>
            <a:r>
              <a:rPr lang="en-US" dirty="0" smtClean="0"/>
              <a:t>Read your independent reading book silently.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Don’t forget the Book Talk after reading time…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154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practice sequencing a narrative by drawing a timeline in order to evaluate the sequence of my own narrative.   </a:t>
            </a:r>
          </a:p>
        </p:txBody>
      </p:sp>
      <p:pic>
        <p:nvPicPr>
          <p:cNvPr id="2050" name="Picture 2" descr="http://www.warrencountyschools.org/userfiles/2622/target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19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top of your separate piece of paper, </a:t>
            </a:r>
            <a:r>
              <a:rPr lang="en-US" dirty="0"/>
              <a:t>write everything you know about the word </a:t>
            </a:r>
            <a:r>
              <a:rPr lang="en-US" b="1" dirty="0"/>
              <a:t>sequence</a:t>
            </a:r>
            <a:r>
              <a:rPr lang="en-US" dirty="0"/>
              <a:t>.  When is it used?  How would you define it?  Why is it important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When you finish, 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6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Sequence Partner Challenge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/>
          <a:lstStyle/>
          <a:p>
            <a:r>
              <a:rPr lang="en-US" dirty="0"/>
              <a:t>With your partner, draw a quick timeline of </a:t>
            </a:r>
            <a:r>
              <a:rPr lang="en-US" i="1" dirty="0" smtClean="0"/>
              <a:t>The Three Little Pigs </a:t>
            </a:r>
            <a:r>
              <a:rPr lang="en-US" dirty="0" smtClean="0"/>
              <a:t>from </a:t>
            </a:r>
            <a:r>
              <a:rPr lang="en-US" dirty="0"/>
              <a:t>beginning to end on a scratch piece of paper.  Be sure to only include important parts and use short fragments, not sentences. </a:t>
            </a:r>
          </a:p>
        </p:txBody>
      </p:sp>
      <p:pic>
        <p:nvPicPr>
          <p:cNvPr id="1026" name="Picture 2" descr="http://mindmeltproductions.com/test/FairyTales/images/3pigs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62118"/>
            <a:ext cx="3810000" cy="316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homepages.uni-paderborn.de/odenbach/wwwmath/pics/pigs/pig2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62118"/>
            <a:ext cx="2057400" cy="314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4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968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Week 5: 9/9-9/13</vt:lpstr>
      <vt:lpstr>Monday: 9/9</vt:lpstr>
      <vt:lpstr>Learning Target</vt:lpstr>
      <vt:lpstr>Researching… </vt:lpstr>
      <vt:lpstr>TLC: Rules, Expectations, TO-DO</vt:lpstr>
      <vt:lpstr>Tuesday 9/10</vt:lpstr>
      <vt:lpstr>Learning Target</vt:lpstr>
      <vt:lpstr>SEQUENCE</vt:lpstr>
      <vt:lpstr>Sequence Partner Challenge</vt:lpstr>
      <vt:lpstr>Draft #1 Sequencing</vt:lpstr>
      <vt:lpstr>RE-sequencing… </vt:lpstr>
      <vt:lpstr>Table Talk</vt:lpstr>
      <vt:lpstr>Personal Evaluation</vt:lpstr>
      <vt:lpstr>Wednesday: 9/11</vt:lpstr>
      <vt:lpstr>The Writing Process… </vt:lpstr>
      <vt:lpstr>Draft #1 Revision</vt:lpstr>
      <vt:lpstr>Description</vt:lpstr>
      <vt:lpstr>Draft #2:  DUE TOMORROW if you don’t finish today.  </vt:lpstr>
      <vt:lpstr>Thursday: (Early Release) </vt:lpstr>
      <vt:lpstr>Friday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5: 9/9-9/13</dc:title>
  <dc:creator>Windows User</dc:creator>
  <cp:lastModifiedBy>Windows User</cp:lastModifiedBy>
  <cp:revision>41</cp:revision>
  <cp:lastPrinted>2013-09-06T14:15:10Z</cp:lastPrinted>
  <dcterms:created xsi:type="dcterms:W3CDTF">2013-09-05T14:38:39Z</dcterms:created>
  <dcterms:modified xsi:type="dcterms:W3CDTF">2013-09-10T14:05:24Z</dcterms:modified>
</cp:coreProperties>
</file>