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8" r:id="rId5"/>
    <p:sldId id="260" r:id="rId6"/>
    <p:sldId id="270" r:id="rId7"/>
    <p:sldId id="269" r:id="rId8"/>
    <p:sldId id="271" r:id="rId9"/>
    <p:sldId id="262" r:id="rId10"/>
    <p:sldId id="274" r:id="rId11"/>
    <p:sldId id="272" r:id="rId12"/>
    <p:sldId id="264" r:id="rId13"/>
    <p:sldId id="265" r:id="rId14"/>
    <p:sldId id="266" r:id="rId15"/>
    <p:sldId id="267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2A160-E2E8-42EC-8CD7-31FD90A5B310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B4B0E-A67B-4F05-B690-68C6E702C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7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0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5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7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7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4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8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3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1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38F5C-2037-483B-A990-32F5D779803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4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34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4/28-5/2</a:t>
            </a:r>
          </a:p>
          <a:p>
            <a:r>
              <a:rPr lang="en-US" dirty="0" smtClean="0"/>
              <a:t>AZACs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0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CATCH-UP To-Do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Today you will follow these steps in class: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 your AZAC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Complete all missing work, tests, or projects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Complete a Hero card for the library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Read silently or work on other work for other classes.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you are completely done with all of these, see Mrs. Schneider to help in the room.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13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Newspaper Articles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share newspaper articles, be listening for your favorites.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35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smtClean="0"/>
              <a:t>Thursday</a:t>
            </a:r>
            <a:br>
              <a:rPr lang="en-US" u="sng" smtClean="0"/>
            </a:br>
            <a:r>
              <a:rPr lang="en-US" u="sng" smtClean="0"/>
              <a:t>EARLY RELEASE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a pen or colored marker out.  </a:t>
            </a:r>
          </a:p>
          <a:p>
            <a:r>
              <a:rPr lang="en-US" dirty="0" smtClean="0"/>
              <a:t>Read silently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1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understand and make corrections to my test from last week in order to improve my understanding.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6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Friday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Write your name on a separate piece of paper</a:t>
            </a:r>
          </a:p>
          <a:p>
            <a:pPr>
              <a:buFontTx/>
              <a:buChar char="-"/>
            </a:pPr>
            <a:r>
              <a:rPr lang="en-US" dirty="0" smtClean="0"/>
              <a:t>Sit quietly for directions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8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compare the film version of </a:t>
            </a:r>
            <a:r>
              <a:rPr lang="en-US" i="1" dirty="0" smtClean="0"/>
              <a:t>The Sword in the Stone </a:t>
            </a:r>
            <a:r>
              <a:rPr lang="en-US" dirty="0" smtClean="0"/>
              <a:t>to the text we read in class by completing analysis questions and a </a:t>
            </a:r>
            <a:r>
              <a:rPr lang="en-US" dirty="0" err="1" smtClean="0"/>
              <a:t>venn</a:t>
            </a:r>
            <a:r>
              <a:rPr lang="en-US" dirty="0" smtClean="0"/>
              <a:t> diagram.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68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0"/>
            <a:ext cx="4648200" cy="1295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(On notebook paper)</a:t>
            </a:r>
            <a:br>
              <a:rPr lang="en-US" sz="3200" dirty="0" smtClean="0"/>
            </a:br>
            <a:r>
              <a:rPr lang="en-US" sz="3200" u="sng" dirty="0" smtClean="0"/>
              <a:t>Due </a:t>
            </a:r>
            <a:r>
              <a:rPr lang="en-US" sz="3200" u="sng" dirty="0" smtClean="0"/>
              <a:t>at the end of class: 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Complete a Venn Diagram during the movie that shows 5 differences for both the story and the movie, but also 5 similarities.  (15 pts.)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Think of </a:t>
            </a:r>
            <a:r>
              <a:rPr lang="en-US" dirty="0" smtClean="0"/>
              <a:t>a </a:t>
            </a:r>
            <a:r>
              <a:rPr lang="en-US" dirty="0" smtClean="0"/>
              <a:t>major change that Disney made to the story when they adapted it for film.  Why do you think they made this change?  How did it impact the plot? </a:t>
            </a:r>
            <a:r>
              <a:rPr lang="en-US" dirty="0" smtClean="0"/>
              <a:t>Why/How</a:t>
            </a:r>
            <a:r>
              <a:rPr lang="en-US" dirty="0" smtClean="0"/>
              <a:t>? </a:t>
            </a:r>
            <a:r>
              <a:rPr lang="en-US" dirty="0" smtClean="0"/>
              <a:t>(1 paragraph = 5 </a:t>
            </a:r>
            <a:r>
              <a:rPr lang="en-US" dirty="0" err="1" smtClean="0"/>
              <a:t>pts</a:t>
            </a:r>
            <a:r>
              <a:rPr lang="en-US" dirty="0" smtClean="0"/>
              <a:t>)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would you rate this adaptation on a scale of 1-10 based on accuracy to the story? Describe why</a:t>
            </a:r>
            <a:r>
              <a:rPr lang="en-US" dirty="0" smtClean="0"/>
              <a:t>.  Give an opinion based on the text and film, not on your personal preferences.  (1 paragraph = 5 pts.)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2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needs to be cleared off of your desk.  </a:t>
            </a:r>
          </a:p>
          <a:p>
            <a:r>
              <a:rPr lang="en-US" dirty="0" smtClean="0"/>
              <a:t>Read silently.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test my knowledge of Language Arts skills by taking the LAST AZAC test.  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28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WRITE IN THE TEST BOOK</a:t>
            </a:r>
          </a:p>
          <a:p>
            <a:r>
              <a:rPr lang="en-US" dirty="0" smtClean="0"/>
              <a:t>Write all of your answers on a separate piece of paper.  </a:t>
            </a:r>
          </a:p>
          <a:p>
            <a:r>
              <a:rPr lang="en-US" dirty="0" smtClean="0"/>
              <a:t>Be sure your bubbles are filled out completely and accurately.  (only #2 pencils) </a:t>
            </a:r>
          </a:p>
          <a:p>
            <a:r>
              <a:rPr lang="en-US" dirty="0" smtClean="0"/>
              <a:t>If you finish early, you can work on your newspaper article project that is DUE TOMORROW.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26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19"/>
            <a:ext cx="8229600" cy="1143000"/>
          </a:xfrm>
        </p:spPr>
        <p:txBody>
          <a:bodyPr/>
          <a:lstStyle/>
          <a:p>
            <a:r>
              <a:rPr lang="en-US" u="sng" dirty="0" smtClean="0"/>
              <a:t>Tuesday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Turn in your newspaper article project.  </a:t>
            </a:r>
          </a:p>
          <a:p>
            <a:r>
              <a:rPr lang="en-US" dirty="0" smtClean="0"/>
              <a:t>Everything </a:t>
            </a:r>
            <a:r>
              <a:rPr lang="en-US" dirty="0"/>
              <a:t>needs to be cleared off of your desk.  </a:t>
            </a:r>
          </a:p>
          <a:p>
            <a:r>
              <a:rPr lang="en-US" dirty="0"/>
              <a:t>Read silently.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45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test my knowledge of Language Arts skills by taking the LAST AZAC test.  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9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WRITE IN THE TEST BOOK</a:t>
            </a:r>
          </a:p>
          <a:p>
            <a:r>
              <a:rPr lang="en-US" dirty="0" smtClean="0"/>
              <a:t>Write all of your answers on a separate piece of paper.  </a:t>
            </a:r>
          </a:p>
          <a:p>
            <a:r>
              <a:rPr lang="en-US" dirty="0" smtClean="0"/>
              <a:t>Be sure your bubbles are filled out completely and accurately.  (only #2 pencils) </a:t>
            </a:r>
          </a:p>
          <a:p>
            <a:r>
              <a:rPr lang="en-US" dirty="0" smtClean="0"/>
              <a:t>Read silently if you finish early.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22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test my knowledge of Language Arts skills by taking the LAST AZAC test.  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35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Wednesday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Read </a:t>
            </a:r>
            <a:r>
              <a:rPr lang="en-US" dirty="0"/>
              <a:t>silently.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22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3961</TotalTime>
  <Words>479</Words>
  <Application>Microsoft Office PowerPoint</Application>
  <PresentationFormat>On-screen Show (4:3)</PresentationFormat>
  <Paragraphs>56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Week 34</vt:lpstr>
      <vt:lpstr>Monday</vt:lpstr>
      <vt:lpstr>Learning Target</vt:lpstr>
      <vt:lpstr>Remember: </vt:lpstr>
      <vt:lpstr>Tuesday</vt:lpstr>
      <vt:lpstr>Learning Target</vt:lpstr>
      <vt:lpstr>Remember: </vt:lpstr>
      <vt:lpstr>Learning Target</vt:lpstr>
      <vt:lpstr>Wednesday</vt:lpstr>
      <vt:lpstr>CATCH-UP To-Do List </vt:lpstr>
      <vt:lpstr>Newspaper Articles </vt:lpstr>
      <vt:lpstr>Thursday EARLY RELEASE</vt:lpstr>
      <vt:lpstr>Learning Target</vt:lpstr>
      <vt:lpstr>Friday</vt:lpstr>
      <vt:lpstr>Learning Target</vt:lpstr>
      <vt:lpstr>(On notebook paper) Due at the end of class: 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30</dc:title>
  <dc:creator>Windows User</dc:creator>
  <cp:lastModifiedBy>Windows User</cp:lastModifiedBy>
  <cp:revision>36</cp:revision>
  <dcterms:created xsi:type="dcterms:W3CDTF">2014-03-17T23:03:21Z</dcterms:created>
  <dcterms:modified xsi:type="dcterms:W3CDTF">2014-05-02T21:26:59Z</dcterms:modified>
</cp:coreProperties>
</file>