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2A160-E2E8-42EC-8CD7-31FD90A5B310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B4B0E-A67B-4F05-B690-68C6E702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0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5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7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7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4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8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3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1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4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Week 31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can practice for the AIMS by taking a practice test in reading.  </a:t>
            </a:r>
            <a:endParaRPr lang="en-US" dirty="0" smtClean="0"/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reading in your Lit. Circles</a:t>
            </a:r>
            <a:r>
              <a:rPr lang="en-US" dirty="0" smtClean="0"/>
              <a:t>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87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can check my knowledge of Reading skills by completing corrections on my Practice AIMS test.  </a:t>
            </a:r>
            <a:endParaRPr lang="en-US" dirty="0" smtClean="0"/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6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everyone their last roles in your Lit. Circle</a:t>
            </a:r>
          </a:p>
          <a:p>
            <a:r>
              <a:rPr lang="en-US" dirty="0" smtClean="0"/>
              <a:t>The entire packet will be due this Friday</a:t>
            </a:r>
          </a:p>
          <a:p>
            <a:r>
              <a:rPr lang="en-US" dirty="0" smtClean="0"/>
              <a:t>Begin reading as a group.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prepare a lesson based on a skill that I am strong at in Reading.  </a:t>
            </a:r>
            <a:endParaRPr lang="en-US" dirty="0" smtClean="0"/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28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is the last day to prepare your lesson for tomorrow and Wednesday’s rotations</a:t>
            </a:r>
          </a:p>
          <a:p>
            <a:r>
              <a:rPr lang="en-US" dirty="0" smtClean="0"/>
              <a:t>Be sure to have: </a:t>
            </a:r>
          </a:p>
          <a:p>
            <a:pPr lvl="1"/>
            <a:r>
              <a:rPr lang="en-US" dirty="0" smtClean="0"/>
              <a:t>Clear and specific directions that include all of the parts from your planning page.  </a:t>
            </a:r>
          </a:p>
          <a:p>
            <a:pPr lvl="1"/>
            <a:r>
              <a:rPr lang="en-US" dirty="0" smtClean="0"/>
              <a:t>An example of your assignment </a:t>
            </a:r>
          </a:p>
          <a:p>
            <a:pPr lvl="1"/>
            <a:r>
              <a:rPr lang="en-US" dirty="0" smtClean="0"/>
              <a:t>A place for students to turn in their papers when they are done.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1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19"/>
            <a:ext cx="8229600" cy="1143000"/>
          </a:xfrm>
        </p:spPr>
        <p:txBody>
          <a:bodyPr/>
          <a:lstStyle/>
          <a:p>
            <a:r>
              <a:rPr lang="en-US" u="sng" dirty="0" smtClean="0"/>
              <a:t>Tuesday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Prepare your table for lesson rotations: </a:t>
            </a:r>
          </a:p>
          <a:p>
            <a:pPr>
              <a:buFontTx/>
              <a:buChar char="-"/>
            </a:pPr>
            <a:r>
              <a:rPr lang="en-US" dirty="0" smtClean="0"/>
              <a:t>Gather all needed supplies, including Buckle Down books</a:t>
            </a:r>
          </a:p>
          <a:p>
            <a:pPr>
              <a:buFontTx/>
              <a:buChar char="-"/>
            </a:pPr>
            <a:r>
              <a:rPr lang="en-US" dirty="0" smtClean="0"/>
              <a:t>Be sure to have your directions in a sleeve protector</a:t>
            </a:r>
          </a:p>
          <a:p>
            <a:pPr>
              <a:buFontTx/>
              <a:buChar char="-"/>
            </a:pPr>
            <a:r>
              <a:rPr lang="en-US" dirty="0" smtClean="0"/>
              <a:t>Designate a place on your table for students to turn in work</a:t>
            </a:r>
          </a:p>
          <a:p>
            <a:pPr>
              <a:buFontTx/>
              <a:buChar char="-"/>
            </a:pPr>
            <a:r>
              <a:rPr lang="en-US" dirty="0" smtClean="0"/>
              <a:t>Be sure you re-read everything with new eyes and make sure it all makes sense.  </a:t>
            </a:r>
          </a:p>
          <a:p>
            <a:pPr>
              <a:buFontTx/>
              <a:buChar char="-"/>
            </a:pPr>
            <a:r>
              <a:rPr lang="en-US" dirty="0" smtClean="0"/>
              <a:t>When you are ready to rotate, be sure you have your own writing utensil for today and sit quietly to wait for directions.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can gather more knowledge on others’ strengths by completing my peers’ table lessons.  </a:t>
            </a:r>
            <a:endParaRPr lang="en-US" dirty="0" smtClean="0"/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04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Prepare your table for lesson rotations: </a:t>
            </a:r>
          </a:p>
          <a:p>
            <a:pPr>
              <a:buFontTx/>
              <a:buChar char="-"/>
            </a:pPr>
            <a:r>
              <a:rPr lang="en-US" dirty="0"/>
              <a:t>Gather all needed supplies, including Buckle Down books</a:t>
            </a:r>
          </a:p>
          <a:p>
            <a:pPr>
              <a:buFontTx/>
              <a:buChar char="-"/>
            </a:pPr>
            <a:r>
              <a:rPr lang="en-US" dirty="0"/>
              <a:t>Be sure to have your directions in a sleeve protector</a:t>
            </a:r>
          </a:p>
          <a:p>
            <a:pPr>
              <a:buFontTx/>
              <a:buChar char="-"/>
            </a:pPr>
            <a:r>
              <a:rPr lang="en-US" dirty="0"/>
              <a:t>Designate a place on your table for students to turn in work</a:t>
            </a:r>
          </a:p>
          <a:p>
            <a:pPr>
              <a:buFontTx/>
              <a:buChar char="-"/>
            </a:pPr>
            <a:r>
              <a:rPr lang="en-US" dirty="0"/>
              <a:t>Be sure you re-read everything with new eyes and make sure it all makes sense.  </a:t>
            </a:r>
          </a:p>
          <a:p>
            <a:pPr>
              <a:buFontTx/>
              <a:buChar char="-"/>
            </a:pPr>
            <a:r>
              <a:rPr lang="en-US" dirty="0"/>
              <a:t>When you are ready to rotate, be sure you have your own writing utensil for today and sit quietly to wait for directions.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27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/>
              <a:t>I can gather more knowledge on others’ strengths by completing my peers’ table lessons.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78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a piece of paper for today </a:t>
            </a:r>
          </a:p>
          <a:p>
            <a:r>
              <a:rPr lang="en-US" dirty="0" smtClean="0"/>
              <a:t>Begin reading in your Lit. Circles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15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363</Words>
  <Application>Microsoft Office PowerPoint</Application>
  <PresentationFormat>On-screen Show (4:3)</PresentationFormat>
  <Paragraphs>45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Week 31</vt:lpstr>
      <vt:lpstr>Monday</vt:lpstr>
      <vt:lpstr>Learning Target</vt:lpstr>
      <vt:lpstr>STRENGTH GROUPS</vt:lpstr>
      <vt:lpstr>Tuesday</vt:lpstr>
      <vt:lpstr>Learning Target</vt:lpstr>
      <vt:lpstr>Wednesday</vt:lpstr>
      <vt:lpstr>Learning Target</vt:lpstr>
      <vt:lpstr>Thursday</vt:lpstr>
      <vt:lpstr>Learning Target</vt:lpstr>
      <vt:lpstr>Friday</vt:lpstr>
      <vt:lpstr>Learning Target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30</dc:title>
  <dc:creator>Windows User</dc:creator>
  <cp:lastModifiedBy>Windows User</cp:lastModifiedBy>
  <cp:revision>5</cp:revision>
  <dcterms:created xsi:type="dcterms:W3CDTF">2014-03-17T23:03:21Z</dcterms:created>
  <dcterms:modified xsi:type="dcterms:W3CDTF">2014-03-19T19:31:49Z</dcterms:modified>
</cp:coreProperties>
</file>