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278" r:id="rId3"/>
    <p:sldId id="257" r:id="rId4"/>
    <p:sldId id="261" r:id="rId5"/>
    <p:sldId id="271" r:id="rId6"/>
    <p:sldId id="272" r:id="rId7"/>
    <p:sldId id="279" r:id="rId8"/>
    <p:sldId id="273" r:id="rId9"/>
    <p:sldId id="262" r:id="rId10"/>
    <p:sldId id="270" r:id="rId11"/>
    <p:sldId id="266" r:id="rId12"/>
    <p:sldId id="280" r:id="rId13"/>
    <p:sldId id="263" r:id="rId14"/>
    <p:sldId id="267" r:id="rId15"/>
    <p:sldId id="277" r:id="rId16"/>
    <p:sldId id="264" r:id="rId17"/>
    <p:sldId id="268" r:id="rId18"/>
    <p:sldId id="282" r:id="rId19"/>
    <p:sldId id="281" r:id="rId20"/>
    <p:sldId id="275" r:id="rId21"/>
    <p:sldId id="265" r:id="rId22"/>
    <p:sldId id="269" r:id="rId23"/>
    <p:sldId id="259" r:id="rId2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9ED87-AFF6-48EF-AF09-F7D781C71848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CE87-67AA-4A83-8153-C2987AF7C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02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A91B-EA2D-4A6F-B585-D99CC36FBEEA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43447-EE2B-41DC-9A57-AD690A237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75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A91B-EA2D-4A6F-B585-D99CC36FBEEA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43447-EE2B-41DC-9A57-AD690A237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5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A91B-EA2D-4A6F-B585-D99CC36FBEEA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43447-EE2B-41DC-9A57-AD690A237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06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A91B-EA2D-4A6F-B585-D99CC36FBEEA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43447-EE2B-41DC-9A57-AD690A237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95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A91B-EA2D-4A6F-B585-D99CC36FBEEA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43447-EE2B-41DC-9A57-AD690A237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66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A91B-EA2D-4A6F-B585-D99CC36FBEEA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43447-EE2B-41DC-9A57-AD690A237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020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A91B-EA2D-4A6F-B585-D99CC36FBEEA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43447-EE2B-41DC-9A57-AD690A237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55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A91B-EA2D-4A6F-B585-D99CC36FBEEA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43447-EE2B-41DC-9A57-AD690A237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5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A91B-EA2D-4A6F-B585-D99CC36FBEEA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43447-EE2B-41DC-9A57-AD690A237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51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A91B-EA2D-4A6F-B585-D99CC36FBEEA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43447-EE2B-41DC-9A57-AD690A237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14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A91B-EA2D-4A6F-B585-D99CC36FBEEA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43447-EE2B-41DC-9A57-AD690A237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1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AA91B-EA2D-4A6F-B585-D99CC36FBEEA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43447-EE2B-41DC-9A57-AD690A237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69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8qwmKVuM3k8" TargetMode="External"/><Relationship Id="rId2" Type="http://schemas.openxmlformats.org/officeDocument/2006/relationships/hyperlink" Target="http://www.youtube.com/watch?v=vdg9gkmWsE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w8A6xqEjnXY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0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u="sng" dirty="0" smtClean="0"/>
              <a:t>PLOT QUIZ! 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 a separate piece of paper, draw the plot diagram. 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Label all 8 terms of Plot we learned AND define each. 	</a:t>
            </a:r>
          </a:p>
          <a:p>
            <a:pPr marL="0" lvl="1" indent="0"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Plot</a:t>
            </a:r>
            <a:r>
              <a:rPr lang="en-US" sz="3200" b="1" dirty="0"/>
              <a:t>, Basic Situation, Conflict, Complications, </a:t>
            </a:r>
            <a:r>
              <a:rPr lang="en-US" sz="3200" b="1" dirty="0" smtClean="0"/>
              <a:t>	Suspense</a:t>
            </a:r>
            <a:r>
              <a:rPr lang="en-US" sz="3200" b="1" dirty="0"/>
              <a:t>, Foreshadowing, Climax, </a:t>
            </a:r>
            <a:r>
              <a:rPr lang="en-US" sz="3200" b="1" dirty="0" smtClean="0"/>
              <a:t>	Resolution</a:t>
            </a:r>
            <a:endParaRPr lang="en-US" sz="3200" dirty="0" smtClean="0"/>
          </a:p>
          <a:p>
            <a:endParaRPr lang="en-US" dirty="0" smtClean="0"/>
          </a:p>
          <a:p>
            <a:r>
              <a:rPr lang="en-US" dirty="0" smtClean="0"/>
              <a:t>Don’t forget to actually write and define “Plot”.  </a:t>
            </a:r>
          </a:p>
          <a:p>
            <a:r>
              <a:rPr lang="en-US" dirty="0" smtClean="0"/>
              <a:t>When you finish, put your name on your paper and turn it into THEHUB.  </a:t>
            </a:r>
          </a:p>
          <a:p>
            <a:r>
              <a:rPr lang="en-US" dirty="0" smtClean="0"/>
              <a:t>Read silently.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12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/>
              <a:t>I can </a:t>
            </a:r>
            <a:r>
              <a:rPr lang="en-US" dirty="0" smtClean="0"/>
              <a:t>find evidence of </a:t>
            </a:r>
            <a:r>
              <a:rPr lang="en-US" dirty="0"/>
              <a:t>important plot points while reading </a:t>
            </a:r>
            <a:r>
              <a:rPr lang="en-US" i="1" dirty="0" err="1" smtClean="0"/>
              <a:t>Rikki-Tikki-Tavi</a:t>
            </a:r>
            <a:r>
              <a:rPr lang="en-US" i="1" dirty="0" smtClean="0"/>
              <a:t> by using sticky texts</a:t>
            </a:r>
            <a:r>
              <a:rPr lang="en-US" dirty="0" smtClean="0"/>
              <a:t>.  </a:t>
            </a:r>
            <a:endParaRPr lang="en-US" dirty="0"/>
          </a:p>
        </p:txBody>
      </p:sp>
      <p:pic>
        <p:nvPicPr>
          <p:cNvPr id="2050" name="Picture 2" descr="http://www.warrencountyschools.org/userfiles/2622/target-1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175" y="3276600"/>
            <a:ext cx="3581399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48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I.N. 12: Evidence of Plot in </a:t>
            </a:r>
            <a:r>
              <a:rPr lang="en-US" u="sng" dirty="0" err="1" smtClean="0"/>
              <a:t>Rikki</a:t>
            </a:r>
            <a:r>
              <a:rPr lang="en-US" u="sng" dirty="0" smtClean="0"/>
              <a:t>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Create two columns on your I.N. 12.  </a:t>
            </a:r>
          </a:p>
          <a:p>
            <a:r>
              <a:rPr lang="en-US" dirty="0" smtClean="0"/>
              <a:t>The left side will be for direct “Evidence” or quotes, from the text.  </a:t>
            </a:r>
          </a:p>
          <a:p>
            <a:r>
              <a:rPr lang="en-US" dirty="0" smtClean="0"/>
              <a:t>In the right column, describe which part of plot that quote is and why. 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638163"/>
              </p:ext>
            </p:extLst>
          </p:nvPr>
        </p:nvGraphicFramePr>
        <p:xfrm>
          <a:off x="1524000" y="1143000"/>
          <a:ext cx="609600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EVIDENCE/ QUOTE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Part of Plot</a:t>
                      </a:r>
                      <a:r>
                        <a:rPr lang="en-US" sz="4000" baseline="0" dirty="0" smtClean="0"/>
                        <a:t> &amp; Explanation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42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Wednesday: 8-28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Please read your independent reading book silently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Mrs. Schneider…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Don’t forget BOOK TALKS and DPEs today!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01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</a:t>
            </a:r>
            <a:r>
              <a:rPr lang="en-US" dirty="0" smtClean="0"/>
              <a:t>can identify parts of plot in </a:t>
            </a:r>
            <a:r>
              <a:rPr lang="en-US" dirty="0" err="1" smtClean="0"/>
              <a:t>Rikki-Tikki-Tavi</a:t>
            </a:r>
            <a:r>
              <a:rPr lang="en-US" dirty="0" smtClean="0"/>
              <a:t> by completing the evidence chart in my I.N. page 12.    </a:t>
            </a:r>
            <a:endParaRPr lang="en-US" dirty="0" smtClean="0"/>
          </a:p>
        </p:txBody>
      </p:sp>
      <p:pic>
        <p:nvPicPr>
          <p:cNvPr id="2050" name="Picture 2" descr="http://www.warrencountyschools.org/userfiles/2622/target-1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175" y="3276600"/>
            <a:ext cx="3581399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488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Rikki-Tikki-Tavi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we continue reading, use your thinking stems in your I.N. to create a question about the text while we read.  </a:t>
            </a:r>
          </a:p>
          <a:p>
            <a:r>
              <a:rPr lang="en-US" dirty="0" smtClean="0"/>
              <a:t>Also, be sure to have at least one quote for each of the 7 parts of plot in the chart on I.N. page 12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Thursday: 8-29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in your vocabulary packe</a:t>
            </a:r>
            <a:r>
              <a:rPr lang="en-US" dirty="0" smtClean="0"/>
              <a:t>t that is due today.  </a:t>
            </a:r>
          </a:p>
          <a:p>
            <a:r>
              <a:rPr lang="en-US" dirty="0" smtClean="0"/>
              <a:t>Have your I.N. out.  </a:t>
            </a:r>
          </a:p>
          <a:p>
            <a:r>
              <a:rPr lang="en-US" dirty="0" smtClean="0"/>
              <a:t>Be sure you write down what is due tomorrow and that we have a TEST!  </a:t>
            </a:r>
          </a:p>
          <a:p>
            <a:r>
              <a:rPr lang="en-US" dirty="0" smtClean="0"/>
              <a:t>Read silently.  </a:t>
            </a:r>
          </a:p>
        </p:txBody>
      </p:sp>
    </p:spTree>
    <p:extLst>
      <p:ext uri="{BB962C8B-B14F-4D97-AF65-F5344CB8AC3E}">
        <p14:creationId xmlns:p14="http://schemas.microsoft.com/office/powerpoint/2010/main" val="2862016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</a:t>
            </a:r>
            <a:r>
              <a:rPr lang="en-US" dirty="0" smtClean="0"/>
              <a:t>can utilize my knowledge of text structure to answer questions abou</a:t>
            </a:r>
            <a:r>
              <a:rPr lang="en-US" dirty="0" smtClean="0"/>
              <a:t>t a textbook in my I.N. page 13.  </a:t>
            </a:r>
            <a:endParaRPr lang="en-US" dirty="0" smtClean="0"/>
          </a:p>
        </p:txBody>
      </p:sp>
      <p:pic>
        <p:nvPicPr>
          <p:cNvPr id="2050" name="Picture 2" descr="http://www.warrencountyschools.org/userfiles/2622/target-1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175" y="3276600"/>
            <a:ext cx="3581399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4883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I.N. 13: Text Structures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and complete pages 32-36 in your textbook.  </a:t>
            </a:r>
          </a:p>
          <a:p>
            <a:r>
              <a:rPr lang="en-US" dirty="0" smtClean="0"/>
              <a:t>Take notes while you read in your I.N. 13.  </a:t>
            </a:r>
          </a:p>
          <a:p>
            <a:r>
              <a:rPr lang="en-US" dirty="0" smtClean="0"/>
              <a:t>Answer questions #1-9 from the margin boxes in your I.N. page 13.  </a:t>
            </a:r>
          </a:p>
          <a:p>
            <a:r>
              <a:rPr lang="en-US" dirty="0" smtClean="0"/>
              <a:t>When you finish, work on your DPE, study, or read quietly.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9970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use the vocabulary pocket you created on Monday (I.N.11) to quiz your table partner on the terms you need to know for the test tomorrow.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004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Monday: 8-26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 yellow textbook and your I.N. </a:t>
            </a:r>
          </a:p>
          <a:p>
            <a:r>
              <a:rPr lang="en-US" dirty="0" smtClean="0"/>
              <a:t>Complete your agenda for at least today and tomorrow. </a:t>
            </a:r>
          </a:p>
          <a:p>
            <a:r>
              <a:rPr lang="en-US" dirty="0" smtClean="0"/>
              <a:t>Read an independent reading book.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(Book Talk)</a:t>
            </a:r>
          </a:p>
        </p:txBody>
      </p:sp>
    </p:spTree>
    <p:extLst>
      <p:ext uri="{BB962C8B-B14F-4D97-AF65-F5344CB8AC3E}">
        <p14:creationId xmlns:p14="http://schemas.microsoft.com/office/powerpoint/2010/main" val="371915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pPr eaLnBrk="1" hangingPunct="1"/>
            <a:r>
              <a:rPr lang="en-US" u="sng" smtClean="0"/>
              <a:t>Plot Diagram Relay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685800" y="1165225"/>
            <a:ext cx="7772400" cy="17526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dirty="0" smtClean="0">
                <a:solidFill>
                  <a:srgbClr val="000000"/>
                </a:solidFill>
              </a:rPr>
              <a:t>-  First side of the room to have the entire plot diagram on their board wins</a:t>
            </a:r>
          </a:p>
          <a:p>
            <a:pPr algn="l" eaLnBrk="1" hangingPunct="1"/>
            <a:r>
              <a:rPr lang="en-US" dirty="0" smtClean="0">
                <a:solidFill>
                  <a:srgbClr val="000000"/>
                </a:solidFill>
              </a:rPr>
              <a:t>  - Everyone has to be in their seat until it is their turn.</a:t>
            </a:r>
          </a:p>
          <a:p>
            <a:pPr algn="l" eaLnBrk="1" hangingPunct="1"/>
            <a:r>
              <a:rPr lang="en-US" dirty="0" smtClean="0">
                <a:solidFill>
                  <a:srgbClr val="000000"/>
                </a:solidFill>
              </a:rPr>
              <a:t>  - All 8 parts of the plot diagram must be done one person at a time.  </a:t>
            </a:r>
          </a:p>
          <a:p>
            <a:pPr algn="l" eaLnBrk="1" hangingPunct="1"/>
            <a:r>
              <a:rPr lang="en-US" dirty="0" smtClean="0">
                <a:solidFill>
                  <a:srgbClr val="000000"/>
                </a:solidFill>
              </a:rPr>
              <a:t>  - If someone talks or makes any noise, the entire plot diagram gets erased and the team must start over. </a:t>
            </a:r>
          </a:p>
        </p:txBody>
      </p:sp>
    </p:spTree>
    <p:extLst>
      <p:ext uri="{BB962C8B-B14F-4D97-AF65-F5344CB8AC3E}">
        <p14:creationId xmlns:p14="http://schemas.microsoft.com/office/powerpoint/2010/main" val="3610726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Friday: 8-30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in your DPE for the week.  </a:t>
            </a:r>
          </a:p>
          <a:p>
            <a:r>
              <a:rPr lang="en-US" dirty="0" smtClean="0"/>
              <a:t>You may use the first few minutes of class to study the </a:t>
            </a:r>
            <a:r>
              <a:rPr lang="en-US" dirty="0" smtClean="0"/>
              <a:t>terms and items </a:t>
            </a:r>
            <a:r>
              <a:rPr lang="en-US" dirty="0" smtClean="0"/>
              <a:t>that will be on the test today.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0162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test my knowledge of plot and the story of</a:t>
            </a:r>
            <a:r>
              <a:rPr lang="en-US" i="1" dirty="0" smtClean="0"/>
              <a:t> </a:t>
            </a:r>
            <a:r>
              <a:rPr lang="en-US" i="1" dirty="0" err="1" smtClean="0"/>
              <a:t>Rikki-Tikki-Tavi</a:t>
            </a:r>
            <a:r>
              <a:rPr lang="en-US" i="1" dirty="0" smtClean="0"/>
              <a:t> </a:t>
            </a:r>
            <a:r>
              <a:rPr lang="en-US" dirty="0" smtClean="0"/>
              <a:t>by completing the test today.  </a:t>
            </a:r>
          </a:p>
        </p:txBody>
      </p:sp>
      <p:pic>
        <p:nvPicPr>
          <p:cNvPr id="2050" name="Picture 2" descr="http://www.warrencountyschools.org/userfiles/2622/target-1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175" y="3276600"/>
            <a:ext cx="3581399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4883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334963" y="549275"/>
            <a:ext cx="8229600" cy="4525963"/>
          </a:xfrm>
        </p:spPr>
        <p:txBody>
          <a:bodyPr>
            <a:normAutofit fontScale="92500"/>
          </a:bodyPr>
          <a:lstStyle/>
          <a:p>
            <a:pPr marL="0" indent="0" algn="ctr" eaLnBrk="1" hangingPunct="1">
              <a:buNone/>
            </a:pPr>
            <a:r>
              <a:rPr lang="en-US" b="1" dirty="0" smtClean="0">
                <a:solidFill>
                  <a:srgbClr val="000000"/>
                </a:solidFill>
              </a:rPr>
              <a:t>When you finish with the test…</a:t>
            </a:r>
          </a:p>
          <a:p>
            <a:pPr marL="0" indent="0" algn="ctr" eaLnBrk="1" hangingPunct="1">
              <a:buNone/>
            </a:pPr>
            <a:r>
              <a:rPr lang="en-US" b="1" dirty="0" smtClean="0">
                <a:solidFill>
                  <a:srgbClr val="000000"/>
                </a:solidFill>
              </a:rPr>
              <a:t>Turn it in at THEHUB and…</a:t>
            </a:r>
          </a:p>
          <a:p>
            <a:pPr eaLnBrk="1" hangingPunct="1"/>
            <a:r>
              <a:rPr lang="en-US" u="sng" dirty="0" smtClean="0">
                <a:solidFill>
                  <a:srgbClr val="000000"/>
                </a:solidFill>
              </a:rPr>
              <a:t>In one paragraph (5-7 sentences): </a:t>
            </a:r>
            <a:r>
              <a:rPr lang="en-US" dirty="0">
                <a:solidFill>
                  <a:srgbClr val="000000"/>
                </a:solidFill>
              </a:rPr>
              <a:t>w</a:t>
            </a:r>
            <a:r>
              <a:rPr lang="en-US" dirty="0" smtClean="0">
                <a:solidFill>
                  <a:srgbClr val="000000"/>
                </a:solidFill>
              </a:rPr>
              <a:t>rite about the book you have been reading or a book you have already finished since the beginning of school.  Who are the characters?  What is happening?  Do you enjoy the book?  Why or why not?   </a:t>
            </a: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Turn it into THEHUB and read your independent reading </a:t>
            </a:r>
            <a:r>
              <a:rPr lang="en-US" dirty="0" smtClean="0">
                <a:solidFill>
                  <a:srgbClr val="000000"/>
                </a:solidFill>
              </a:rPr>
              <a:t>book silently.  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0218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I.N. 11: Vocabulary Pocket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your textbook open to page 14. </a:t>
            </a:r>
          </a:p>
          <a:p>
            <a:r>
              <a:rPr lang="en-US" dirty="0" smtClean="0"/>
              <a:t>On page 14 complete the </a:t>
            </a:r>
            <a:r>
              <a:rPr lang="en-US" i="1" dirty="0" err="1" smtClean="0"/>
              <a:t>Quickwrite</a:t>
            </a:r>
            <a:r>
              <a:rPr lang="en-US" i="1" dirty="0" smtClean="0"/>
              <a:t> </a:t>
            </a:r>
            <a:r>
              <a:rPr lang="en-US" dirty="0" smtClean="0"/>
              <a:t>question under “Make the Connection” </a:t>
            </a:r>
          </a:p>
          <a:p>
            <a:r>
              <a:rPr lang="en-US" dirty="0" smtClean="0"/>
              <a:t>Write it in your I.N. page 11.  </a:t>
            </a:r>
          </a:p>
          <a:p>
            <a:r>
              <a:rPr lang="en-US" dirty="0" smtClean="0"/>
              <a:t>When you finish, read your independent reading book.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75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retell important plot points while reading </a:t>
            </a:r>
            <a:r>
              <a:rPr lang="en-US" i="1" dirty="0" err="1" smtClean="0"/>
              <a:t>Rikki-Tikki-Tavi</a:t>
            </a:r>
            <a:r>
              <a:rPr lang="en-US" dirty="0" smtClean="0"/>
              <a:t>.  </a:t>
            </a:r>
          </a:p>
        </p:txBody>
      </p:sp>
      <p:pic>
        <p:nvPicPr>
          <p:cNvPr id="2050" name="Picture 2" descr="http://www.warrencountyschools.org/userfiles/2622/target-1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175" y="3276600"/>
            <a:ext cx="3581399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426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 smtClean="0"/>
              <a:t>I.N. 11: Vocabulary Pocket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2296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 the bottom half of I.N. 11, tape down your piece of construction paper so it is a pocket.  </a:t>
            </a:r>
          </a:p>
          <a:p>
            <a:r>
              <a:rPr lang="en-US" dirty="0" smtClean="0"/>
              <a:t>Create vocabulary flashcards for the Vocabulary Words on page 14 in your textbook.  </a:t>
            </a:r>
          </a:p>
          <a:p>
            <a:r>
              <a:rPr lang="en-US" dirty="0" smtClean="0"/>
              <a:t>Then create flashcards for the parts of plot.  </a:t>
            </a:r>
          </a:p>
          <a:p>
            <a:r>
              <a:rPr lang="en-US" dirty="0" smtClean="0"/>
              <a:t>While you are working, we will watch a short video. 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www.youtube.com/watch?v=vdg9gkmWsEA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www.youtube.com/watch?v=8qwmKVuM3k8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www.youtube.com/watch?v=w8A6xqEjnXY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557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Rikki-Tikki-Tavi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 read, place sticky notes in your textbook that show parts of plot.  </a:t>
            </a:r>
          </a:p>
          <a:p>
            <a:r>
              <a:rPr lang="en-US" dirty="0" smtClean="0"/>
              <a:t>For instance, in the beginning, we learn of the basic situation.  Label that part basic situation and write a couple words why.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16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I.N. 12: Evidence of Plot in </a:t>
            </a:r>
            <a:r>
              <a:rPr lang="en-US" u="sng" dirty="0" err="1" smtClean="0"/>
              <a:t>Rikki</a:t>
            </a:r>
            <a:r>
              <a:rPr lang="en-US" u="sng" dirty="0" smtClean="0"/>
              <a:t>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Create two columns on your I.N. 12.  </a:t>
            </a:r>
          </a:p>
          <a:p>
            <a:r>
              <a:rPr lang="en-US" dirty="0" smtClean="0"/>
              <a:t>The left side will be for direct “Evidence” or quotes, from the text.  </a:t>
            </a:r>
          </a:p>
          <a:p>
            <a:r>
              <a:rPr lang="en-US" dirty="0" smtClean="0"/>
              <a:t>In the right column, describe which part of plot that quote is and why. 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857305"/>
              </p:ext>
            </p:extLst>
          </p:nvPr>
        </p:nvGraphicFramePr>
        <p:xfrm>
          <a:off x="1524000" y="1143000"/>
          <a:ext cx="609600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EVIDENCE/ QUOTE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Part of Plot</a:t>
                      </a:r>
                      <a:r>
                        <a:rPr lang="en-US" sz="4000" baseline="0" dirty="0" smtClean="0"/>
                        <a:t> &amp; Explanation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3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DPE Week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work on your DPE for Monday silently.  </a:t>
            </a:r>
          </a:p>
          <a:p>
            <a:r>
              <a:rPr lang="en-US" dirty="0" smtClean="0"/>
              <a:t>When you finish, you may read a book. </a:t>
            </a:r>
          </a:p>
          <a:p>
            <a:pPr marL="0" indent="0">
              <a:buNone/>
            </a:pPr>
            <a:r>
              <a:rPr lang="en-US" b="1" u="sng" dirty="0" smtClean="0"/>
              <a:t>TOMORROW: 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There is a Quiz on Plot!  </a:t>
            </a:r>
          </a:p>
          <a:p>
            <a:pPr marL="0" indent="0">
              <a:buNone/>
            </a:pPr>
            <a:r>
              <a:rPr lang="en-US" b="1" dirty="0" smtClean="0"/>
              <a:t>STUDY each of the 8 terms on plot and be sure you know how to define them. 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6007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Tuesday: 8-27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OUT A PIECE OF NOTEBOOK PAPER. </a:t>
            </a:r>
          </a:p>
          <a:p>
            <a:r>
              <a:rPr lang="en-US" dirty="0" smtClean="0"/>
              <a:t>Have an independent reading book. </a:t>
            </a:r>
          </a:p>
          <a:p>
            <a:r>
              <a:rPr lang="en-US" dirty="0" smtClean="0"/>
              <a:t>Be sure your agenda is complete.  </a:t>
            </a:r>
          </a:p>
          <a:p>
            <a:r>
              <a:rPr lang="en-US" dirty="0" smtClean="0"/>
              <a:t>Begin working on your DPE for today or study for the Plot quiz with your flashcards from yesterday.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01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2202</TotalTime>
  <Words>877</Words>
  <Application>Microsoft Office PowerPoint</Application>
  <PresentationFormat>On-screen Show (4:3)</PresentationFormat>
  <Paragraphs>104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Week 3</vt:lpstr>
      <vt:lpstr>Monday: 8-26</vt:lpstr>
      <vt:lpstr>I.N. 11: Vocabulary Pocket</vt:lpstr>
      <vt:lpstr>Learning Target</vt:lpstr>
      <vt:lpstr>I.N. 11: Vocabulary Pocket</vt:lpstr>
      <vt:lpstr>Rikki-Tikki-Tavi</vt:lpstr>
      <vt:lpstr>I.N. 12: Evidence of Plot in Rikki…</vt:lpstr>
      <vt:lpstr>DPE Week 3</vt:lpstr>
      <vt:lpstr>Tuesday: 8-27</vt:lpstr>
      <vt:lpstr>PLOT QUIZ!  </vt:lpstr>
      <vt:lpstr>Learning Target</vt:lpstr>
      <vt:lpstr>I.N. 12: Evidence of Plot in Rikki…</vt:lpstr>
      <vt:lpstr>Wednesday: 8-28</vt:lpstr>
      <vt:lpstr>Learning Target</vt:lpstr>
      <vt:lpstr>Rikki-Tikki-Tavi</vt:lpstr>
      <vt:lpstr>Thursday: 8-29</vt:lpstr>
      <vt:lpstr>Learning Target</vt:lpstr>
      <vt:lpstr>I.N. 13: Text Structures</vt:lpstr>
      <vt:lpstr>Study Time</vt:lpstr>
      <vt:lpstr>Plot Diagram Relay</vt:lpstr>
      <vt:lpstr>Friday: 8-30</vt:lpstr>
      <vt:lpstr>Learning Target</vt:lpstr>
      <vt:lpstr>PowerPoint Presentation</vt:lpstr>
    </vt:vector>
  </TitlesOfParts>
  <Company>PUSD11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42</cp:revision>
  <cp:lastPrinted>2013-08-21T20:35:36Z</cp:lastPrinted>
  <dcterms:created xsi:type="dcterms:W3CDTF">2013-08-19T14:15:32Z</dcterms:created>
  <dcterms:modified xsi:type="dcterms:W3CDTF">2013-08-27T19:47:53Z</dcterms:modified>
</cp:coreProperties>
</file>