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60" r:id="rId4"/>
    <p:sldId id="282" r:id="rId5"/>
    <p:sldId id="283" r:id="rId6"/>
    <p:sldId id="284" r:id="rId7"/>
    <p:sldId id="285" r:id="rId8"/>
    <p:sldId id="262" r:id="rId9"/>
    <p:sldId id="278" r:id="rId10"/>
    <p:sldId id="286" r:id="rId11"/>
    <p:sldId id="268" r:id="rId12"/>
    <p:sldId id="279" r:id="rId13"/>
    <p:sldId id="287" r:id="rId14"/>
    <p:sldId id="276" r:id="rId15"/>
    <p:sldId id="280" r:id="rId16"/>
    <p:sldId id="288" r:id="rId17"/>
    <p:sldId id="289" r:id="rId18"/>
    <p:sldId id="272" r:id="rId19"/>
    <p:sldId id="290" r:id="rId20"/>
    <p:sldId id="291" r:id="rId21"/>
    <p:sldId id="281" r:id="rId2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AC037-FAFE-49DC-A0DF-5FC8A539DED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3CC3A-87C2-43C6-B693-45DCA981C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77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849DD-CD0D-4A56-8C75-CC89D7D012BC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E83E3-7A47-46D3-9380-CE11BEB4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1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F20D-991E-4753-BDFA-E04FC09DC2B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37F3-EAAC-44E9-B257-162009B15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0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F20D-991E-4753-BDFA-E04FC09DC2B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37F3-EAAC-44E9-B257-162009B15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5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F20D-991E-4753-BDFA-E04FC09DC2B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37F3-EAAC-44E9-B257-162009B15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5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F20D-991E-4753-BDFA-E04FC09DC2B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37F3-EAAC-44E9-B257-162009B15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6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F20D-991E-4753-BDFA-E04FC09DC2B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37F3-EAAC-44E9-B257-162009B15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9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F20D-991E-4753-BDFA-E04FC09DC2B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37F3-EAAC-44E9-B257-162009B15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8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F20D-991E-4753-BDFA-E04FC09DC2B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37F3-EAAC-44E9-B257-162009B15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1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F20D-991E-4753-BDFA-E04FC09DC2B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37F3-EAAC-44E9-B257-162009B15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9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F20D-991E-4753-BDFA-E04FC09DC2B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37F3-EAAC-44E9-B257-162009B15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0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F20D-991E-4753-BDFA-E04FC09DC2B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37F3-EAAC-44E9-B257-162009B15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3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F20D-991E-4753-BDFA-E04FC09DC2B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37F3-EAAC-44E9-B257-162009B15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1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2F20D-991E-4753-BDFA-E04FC09DC2B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437F3-EAAC-44E9-B257-162009B15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9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29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4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“The Origin of the </a:t>
            </a:r>
            <a:r>
              <a:rPr lang="en-US" dirty="0" smtClean="0"/>
              <a:t>Seasons”</a:t>
            </a:r>
            <a:br>
              <a:rPr lang="en-US" dirty="0" smtClean="0"/>
            </a:br>
            <a:r>
              <a:rPr lang="en-US" sz="3600" dirty="0" smtClean="0"/>
              <a:t>Holt Workbook pg. 198-206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you read the myth, be sure to complete all margin directions as a group in each of your workbooks.  </a:t>
            </a:r>
          </a:p>
          <a:p>
            <a:r>
              <a:rPr lang="en-US" dirty="0" smtClean="0"/>
              <a:t>When you finish reading, complete pages 207-208 (Due in class today) </a:t>
            </a:r>
          </a:p>
          <a:p>
            <a:r>
              <a:rPr lang="en-US" dirty="0" smtClean="0"/>
              <a:t>Gently tear it out, put your name on it, and turn it in to THEHUB</a:t>
            </a:r>
          </a:p>
          <a:p>
            <a:r>
              <a:rPr lang="en-US" dirty="0" smtClean="0"/>
              <a:t>When everyone is done in your group, you may work on your STRENGTH GROUP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57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your Holt Readers, Buckle Down Books, and Literature Circle Novels ready for your group</a:t>
            </a:r>
          </a:p>
          <a:p>
            <a:r>
              <a:rPr lang="en-US" dirty="0" smtClean="0"/>
              <a:t>Read your Lit. Circle Novel together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*Don’t forget to </a:t>
            </a:r>
            <a:r>
              <a:rPr lang="en-US" dirty="0" smtClean="0"/>
              <a:t>work on </a:t>
            </a:r>
            <a:r>
              <a:rPr lang="en-US" dirty="0"/>
              <a:t>your </a:t>
            </a:r>
            <a:r>
              <a:rPr lang="en-US" dirty="0" smtClean="0"/>
              <a:t>lit. </a:t>
            </a:r>
            <a:r>
              <a:rPr lang="en-US" dirty="0"/>
              <a:t>circle role.  (DUE FRIDAY)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324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/>
              <a:t>I can identify elements of a </a:t>
            </a:r>
            <a:r>
              <a:rPr lang="en-US" dirty="0" smtClean="0"/>
              <a:t>folk tale </a:t>
            </a:r>
            <a:r>
              <a:rPr lang="en-US" dirty="0"/>
              <a:t>within </a:t>
            </a:r>
            <a:r>
              <a:rPr lang="en-US" dirty="0" smtClean="0"/>
              <a:t>“Oni and the Great Bird” </a:t>
            </a:r>
            <a:r>
              <a:rPr lang="en-US" dirty="0"/>
              <a:t>by annotating and answering comprehension questions.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91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“Oni and the Great Bird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sz="3100" dirty="0" smtClean="0"/>
              <a:t>Holt Workbook pg. 209-218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you read the </a:t>
            </a:r>
            <a:r>
              <a:rPr lang="en-US" dirty="0" smtClean="0"/>
              <a:t>folk tale as a class, </a:t>
            </a:r>
            <a:r>
              <a:rPr lang="en-US" dirty="0"/>
              <a:t>be sure to </a:t>
            </a:r>
            <a:r>
              <a:rPr lang="en-US" dirty="0" smtClean="0"/>
              <a:t>stop and complete </a:t>
            </a:r>
            <a:r>
              <a:rPr lang="en-US" dirty="0"/>
              <a:t>all margin directions </a:t>
            </a:r>
            <a:r>
              <a:rPr lang="en-US" dirty="0" smtClean="0"/>
              <a:t>in your </a:t>
            </a:r>
            <a:r>
              <a:rPr lang="en-US" dirty="0"/>
              <a:t>workbooks.  </a:t>
            </a:r>
          </a:p>
          <a:p>
            <a:r>
              <a:rPr lang="en-US" dirty="0"/>
              <a:t>When you finish reading, complete pages </a:t>
            </a:r>
            <a:r>
              <a:rPr lang="en-US" dirty="0" smtClean="0"/>
              <a:t>219-220 </a:t>
            </a:r>
            <a:r>
              <a:rPr lang="en-US" dirty="0"/>
              <a:t>(Due in class today) </a:t>
            </a:r>
          </a:p>
          <a:p>
            <a:r>
              <a:rPr lang="en-US" dirty="0"/>
              <a:t>Gently tear it out, put your name on it, and turn it in to THEHUB</a:t>
            </a:r>
          </a:p>
          <a:p>
            <a:r>
              <a:rPr lang="en-US" dirty="0"/>
              <a:t>When everyone is done in your group, you may work on your STRENGTH GROUP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67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your Holt Readers, Buckle Down Books, and Literature Circle Novels ready for your group</a:t>
            </a:r>
          </a:p>
          <a:p>
            <a:r>
              <a:rPr lang="en-US" dirty="0"/>
              <a:t>Read your Lit. Circle Novel together</a:t>
            </a:r>
          </a:p>
          <a:p>
            <a:pPr marL="0" indent="0">
              <a:buNone/>
            </a:pPr>
            <a:r>
              <a:rPr lang="en-US" dirty="0"/>
              <a:t>*Don’t forget to work on your lit. circle role.  (DUE FRIDAY)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34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/>
              <a:t>I can identify elements of a folk tale within </a:t>
            </a:r>
            <a:r>
              <a:rPr lang="en-US" dirty="0" smtClean="0"/>
              <a:t>“Loo-Wit, the Fire-Keeper” </a:t>
            </a:r>
            <a:r>
              <a:rPr lang="en-US" dirty="0"/>
              <a:t>by annotating and answering comprehension questions.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91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“Loo-Wit, the Fire-Keeper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sz="3100" dirty="0" smtClean="0"/>
              <a:t>Holt Workbook pg. 221-227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you read the folk </a:t>
            </a:r>
            <a:r>
              <a:rPr lang="en-US" dirty="0" smtClean="0"/>
              <a:t>tale, </a:t>
            </a:r>
            <a:r>
              <a:rPr lang="en-US" dirty="0"/>
              <a:t>be sure to stop and complete all margin directions in your workbooks.  </a:t>
            </a:r>
          </a:p>
          <a:p>
            <a:r>
              <a:rPr lang="en-US" dirty="0"/>
              <a:t>When you finish reading, complete pages </a:t>
            </a:r>
            <a:r>
              <a:rPr lang="en-US" dirty="0" smtClean="0"/>
              <a:t>228-229.  (Due </a:t>
            </a:r>
            <a:r>
              <a:rPr lang="en-US" dirty="0"/>
              <a:t>in class today) </a:t>
            </a:r>
          </a:p>
          <a:p>
            <a:r>
              <a:rPr lang="en-US" dirty="0"/>
              <a:t>Gently tear it out, </a:t>
            </a:r>
            <a:r>
              <a:rPr lang="en-US" dirty="0" smtClean="0"/>
              <a:t>staple them together, put </a:t>
            </a:r>
            <a:r>
              <a:rPr lang="en-US" dirty="0"/>
              <a:t>your name on it, and turn it in to THEHUB</a:t>
            </a:r>
          </a:p>
          <a:p>
            <a:r>
              <a:rPr lang="en-US" dirty="0"/>
              <a:t>When everyone is done in your group, you may work on your STRENGTH GROUP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661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tomorrow’s quiz…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define both Myths and Folk Tales.</a:t>
            </a:r>
          </a:p>
          <a:p>
            <a:r>
              <a:rPr lang="en-US" dirty="0" smtClean="0"/>
              <a:t>Identify all 3 stories from this week as either a Myth or a Folk Tale and describe why using detail from the story.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79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 everything off of your desk for a quiz.</a:t>
            </a:r>
          </a:p>
          <a:p>
            <a:endParaRPr lang="en-US" dirty="0"/>
          </a:p>
          <a:p>
            <a:r>
              <a:rPr lang="en-US" dirty="0" smtClean="0"/>
              <a:t>When you finish, turn it over and write me a letter or draw me a picture.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61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Lit. Circles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by discussing your Lit. Circle Roles</a:t>
            </a:r>
          </a:p>
          <a:p>
            <a:r>
              <a:rPr lang="en-US" dirty="0" smtClean="0"/>
              <a:t>I will come around and grade as you discuss</a:t>
            </a:r>
          </a:p>
          <a:p>
            <a:pPr marL="0" indent="0">
              <a:buNone/>
            </a:pPr>
            <a:r>
              <a:rPr lang="en-US" dirty="0" smtClean="0"/>
              <a:t>*IF YOU GET STUCK AND DON’T KNOW WHAT TO TALK ABOUT: Refer to Write Source page 345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When everyone has discussed, continue reading your group novel.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94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I.N. out for today to take notes later</a:t>
            </a:r>
          </a:p>
          <a:p>
            <a:r>
              <a:rPr lang="en-US" dirty="0" smtClean="0"/>
              <a:t>Begin reading in your literature circle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Have your role out that we were supposed to do last Friday.  I’ll come around and check them.  </a:t>
            </a:r>
            <a:endParaRPr lang="en-US" dirty="0" smtClean="0"/>
          </a:p>
          <a:p>
            <a:r>
              <a:rPr lang="en-US" dirty="0" smtClean="0"/>
              <a:t>Be sure to assign new roles for this week.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92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“Echo and Narcissus”</a:t>
            </a:r>
            <a:br>
              <a:rPr lang="en-US" dirty="0" smtClean="0"/>
            </a:br>
            <a:r>
              <a:rPr lang="en-US" sz="3100" dirty="0" smtClean="0"/>
              <a:t>Holt Workbook pg. 106-110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read the myth, complete the margin directions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1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compare the written myth of “The Origin of the Seasons” and “Echo and Narcissus” to the cartoon version.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91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determine the meaning of a myth and a folk tale and be able to tell the difference between the two.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56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take notes on Myths and Folktales, be sure to be detailed and organized.  </a:t>
            </a:r>
          </a:p>
          <a:p>
            <a:r>
              <a:rPr lang="en-US" dirty="0" smtClean="0"/>
              <a:t>You will need to refer back to these notes all week.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816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Stories that represent the deepest wishes and fears of humans.  Myths are used for these purposes:</a:t>
            </a:r>
          </a:p>
          <a:p>
            <a:pPr lvl="1"/>
            <a:r>
              <a:rPr lang="en-US" dirty="0" smtClean="0"/>
              <a:t>Explain creation</a:t>
            </a:r>
          </a:p>
          <a:p>
            <a:pPr lvl="1"/>
            <a:r>
              <a:rPr lang="en-US" dirty="0" smtClean="0"/>
              <a:t>Explain natural phenomena </a:t>
            </a:r>
          </a:p>
          <a:p>
            <a:pPr lvl="1"/>
            <a:r>
              <a:rPr lang="en-US" dirty="0" smtClean="0"/>
              <a:t>Give a story for ancient religion</a:t>
            </a:r>
          </a:p>
          <a:p>
            <a:pPr lvl="1"/>
            <a:r>
              <a:rPr lang="en-US" dirty="0" smtClean="0"/>
              <a:t>Teach a lesson</a:t>
            </a:r>
          </a:p>
          <a:p>
            <a:pPr lvl="1"/>
            <a:r>
              <a:rPr lang="en-US" dirty="0" smtClean="0"/>
              <a:t>Explain history</a:t>
            </a:r>
          </a:p>
          <a:p>
            <a:pPr lvl="1"/>
            <a:r>
              <a:rPr lang="en-US" dirty="0" smtClean="0"/>
              <a:t>Express our human fears and hopes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115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Folk Tale: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Stories passed on by word of mouth, often over many centuries.  </a:t>
            </a:r>
          </a:p>
          <a:p>
            <a:r>
              <a:rPr lang="en-US" dirty="0" smtClean="0"/>
              <a:t>Sometimes they are changed as time goes on or people move into various areas of the world.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092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working in your strength group on your AIMS Buckle Down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43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your Holt Readers, Buckle Down Books, and Literature Circle Novels ready for your group</a:t>
            </a:r>
          </a:p>
          <a:p>
            <a:r>
              <a:rPr lang="en-US" dirty="0" smtClean="0"/>
              <a:t>Begin reading your novel as a literature circle</a:t>
            </a:r>
          </a:p>
          <a:p>
            <a:pPr marL="0" indent="0">
              <a:buNone/>
            </a:pPr>
            <a:r>
              <a:rPr lang="en-US" dirty="0" smtClean="0"/>
              <a:t>*Don’t forget to start working on your second literature circle role.  (DUE FRIDAY)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49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identify elements of a myth within “The Origin of the Seasons” by annotating and answering comprehension questions.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91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789</Words>
  <Application>Microsoft Office PowerPoint</Application>
  <PresentationFormat>On-screen Show (4:3)</PresentationFormat>
  <Paragraphs>80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Week 29</vt:lpstr>
      <vt:lpstr>Monday</vt:lpstr>
      <vt:lpstr>Learning Target</vt:lpstr>
      <vt:lpstr>Notes</vt:lpstr>
      <vt:lpstr>Myth:</vt:lpstr>
      <vt:lpstr>Folk Tale: </vt:lpstr>
      <vt:lpstr>Strength Groups</vt:lpstr>
      <vt:lpstr>Tuesday</vt:lpstr>
      <vt:lpstr>Learning Target</vt:lpstr>
      <vt:lpstr>“The Origin of the Seasons” Holt Workbook pg. 198-206</vt:lpstr>
      <vt:lpstr>Wednesday</vt:lpstr>
      <vt:lpstr>Learning Target</vt:lpstr>
      <vt:lpstr>“Oni and the Great Bird” Holt Workbook pg. 209-218</vt:lpstr>
      <vt:lpstr>Thursday</vt:lpstr>
      <vt:lpstr>Learning Target</vt:lpstr>
      <vt:lpstr>“Loo-Wit, the Fire-Keeper” Holt Workbook pg. 221-227</vt:lpstr>
      <vt:lpstr>On tomorrow’s quiz… </vt:lpstr>
      <vt:lpstr>Friday</vt:lpstr>
      <vt:lpstr>Lit. Circles</vt:lpstr>
      <vt:lpstr>“Echo and Narcissus” Holt Workbook pg. 106-110</vt:lpstr>
      <vt:lpstr>Learning Target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29</dc:title>
  <dc:creator>Windows User</dc:creator>
  <cp:lastModifiedBy>Windows User</cp:lastModifiedBy>
  <cp:revision>14</cp:revision>
  <cp:lastPrinted>2014-03-19T14:33:55Z</cp:lastPrinted>
  <dcterms:created xsi:type="dcterms:W3CDTF">2014-03-17T22:04:59Z</dcterms:created>
  <dcterms:modified xsi:type="dcterms:W3CDTF">2014-03-21T20:06:17Z</dcterms:modified>
</cp:coreProperties>
</file>