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52"/>
  </p:notesMasterIdLst>
  <p:sldIdLst>
    <p:sldId id="256" r:id="rId5"/>
    <p:sldId id="258" r:id="rId6"/>
    <p:sldId id="263" r:id="rId7"/>
    <p:sldId id="268" r:id="rId8"/>
    <p:sldId id="269" r:id="rId9"/>
    <p:sldId id="271" r:id="rId10"/>
    <p:sldId id="259" r:id="rId11"/>
    <p:sldId id="264" r:id="rId12"/>
    <p:sldId id="280" r:id="rId13"/>
    <p:sldId id="272" r:id="rId14"/>
    <p:sldId id="273" r:id="rId15"/>
    <p:sldId id="274" r:id="rId16"/>
    <p:sldId id="275" r:id="rId17"/>
    <p:sldId id="276" r:id="rId18"/>
    <p:sldId id="277" r:id="rId19"/>
    <p:sldId id="278" r:id="rId20"/>
    <p:sldId id="279" r:id="rId21"/>
    <p:sldId id="281" r:id="rId22"/>
    <p:sldId id="260" r:id="rId23"/>
    <p:sldId id="265"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261" r:id="rId45"/>
    <p:sldId id="266" r:id="rId46"/>
    <p:sldId id="302" r:id="rId47"/>
    <p:sldId id="303" r:id="rId48"/>
    <p:sldId id="262" r:id="rId49"/>
    <p:sldId id="267" r:id="rId50"/>
    <p:sldId id="30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8A2193-4399-4C3B-B057-CBC291FA3647}" type="datetimeFigureOut">
              <a:rPr lang="en-US" smtClean="0"/>
              <a:t>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BB349E-873B-4198-980E-C6E655678A54}" type="slidenum">
              <a:rPr lang="en-US" smtClean="0"/>
              <a:t>‹#›</a:t>
            </a:fld>
            <a:endParaRPr lang="en-US"/>
          </a:p>
        </p:txBody>
      </p:sp>
    </p:spTree>
    <p:extLst>
      <p:ext uri="{BB962C8B-B14F-4D97-AF65-F5344CB8AC3E}">
        <p14:creationId xmlns:p14="http://schemas.microsoft.com/office/powerpoint/2010/main" val="2524036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pPr/>
              <a:t>3</a:t>
            </a:fld>
            <a:endParaRPr lang="en-US"/>
          </a:p>
        </p:txBody>
      </p:sp>
    </p:spTree>
    <p:extLst>
      <p:ext uri="{BB962C8B-B14F-4D97-AF65-F5344CB8AC3E}">
        <p14:creationId xmlns:p14="http://schemas.microsoft.com/office/powerpoint/2010/main" val="2757500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pPr/>
              <a:t>8</a:t>
            </a:fld>
            <a:endParaRPr lang="en-US"/>
          </a:p>
        </p:txBody>
      </p:sp>
    </p:spTree>
    <p:extLst>
      <p:ext uri="{BB962C8B-B14F-4D97-AF65-F5344CB8AC3E}">
        <p14:creationId xmlns:p14="http://schemas.microsoft.com/office/powerpoint/2010/main" val="2757500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pPr/>
              <a:t>20</a:t>
            </a:fld>
            <a:endParaRPr lang="en-US"/>
          </a:p>
        </p:txBody>
      </p:sp>
    </p:spTree>
    <p:extLst>
      <p:ext uri="{BB962C8B-B14F-4D97-AF65-F5344CB8AC3E}">
        <p14:creationId xmlns:p14="http://schemas.microsoft.com/office/powerpoint/2010/main" val="2757500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pPr/>
              <a:t>42</a:t>
            </a:fld>
            <a:endParaRPr lang="en-US"/>
          </a:p>
        </p:txBody>
      </p:sp>
    </p:spTree>
    <p:extLst>
      <p:ext uri="{BB962C8B-B14F-4D97-AF65-F5344CB8AC3E}">
        <p14:creationId xmlns:p14="http://schemas.microsoft.com/office/powerpoint/2010/main" val="2757500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pPr/>
              <a:t>46</a:t>
            </a:fld>
            <a:endParaRPr lang="en-US"/>
          </a:p>
        </p:txBody>
      </p:sp>
    </p:spTree>
    <p:extLst>
      <p:ext uri="{BB962C8B-B14F-4D97-AF65-F5344CB8AC3E}">
        <p14:creationId xmlns:p14="http://schemas.microsoft.com/office/powerpoint/2010/main" val="2757500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85E986-B679-4C0D-A3DC-425D3B919401}"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2D369-61A2-4BAE-A66F-E74D6D5E7B69}" type="slidenum">
              <a:rPr lang="en-US" smtClean="0"/>
              <a:t>‹#›</a:t>
            </a:fld>
            <a:endParaRPr lang="en-US"/>
          </a:p>
        </p:txBody>
      </p:sp>
    </p:spTree>
    <p:extLst>
      <p:ext uri="{BB962C8B-B14F-4D97-AF65-F5344CB8AC3E}">
        <p14:creationId xmlns:p14="http://schemas.microsoft.com/office/powerpoint/2010/main" val="2564789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5E986-B679-4C0D-A3DC-425D3B919401}"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2D369-61A2-4BAE-A66F-E74D6D5E7B69}" type="slidenum">
              <a:rPr lang="en-US" smtClean="0"/>
              <a:t>‹#›</a:t>
            </a:fld>
            <a:endParaRPr lang="en-US"/>
          </a:p>
        </p:txBody>
      </p:sp>
    </p:spTree>
    <p:extLst>
      <p:ext uri="{BB962C8B-B14F-4D97-AF65-F5344CB8AC3E}">
        <p14:creationId xmlns:p14="http://schemas.microsoft.com/office/powerpoint/2010/main" val="365250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5E986-B679-4C0D-A3DC-425D3B919401}"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2D369-61A2-4BAE-A66F-E74D6D5E7B69}" type="slidenum">
              <a:rPr lang="en-US" smtClean="0"/>
              <a:t>‹#›</a:t>
            </a:fld>
            <a:endParaRPr lang="en-US"/>
          </a:p>
        </p:txBody>
      </p:sp>
    </p:spTree>
    <p:extLst>
      <p:ext uri="{BB962C8B-B14F-4D97-AF65-F5344CB8AC3E}">
        <p14:creationId xmlns:p14="http://schemas.microsoft.com/office/powerpoint/2010/main" val="4024326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Click to edit Master title style</a:t>
            </a:r>
            <a:endParaRPr lang="en-US"/>
          </a:p>
        </p:txBody>
      </p:sp>
      <p:sp>
        <p:nvSpPr>
          <p:cNvPr id="3" name="Subtitle 2"/>
          <p:cNvSpPr>
            <a:spLocks noGrp="1"/>
          </p:cNvSpPr>
          <p:nvPr>
            <p:ph type="subTitle" idx="1"/>
          </p:nvPr>
        </p:nvSpPr>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BEEB40D2-9E49-4A01-B04B-48A3D3057126}" type="slidenum">
              <a:rPr lang="en-US" altLang="en-US"/>
              <a:pPr>
                <a:defRPr/>
              </a:pPr>
              <a:t>‹#›</a:t>
            </a:fld>
            <a:endParaRPr lang="en-US" altLang="en-US"/>
          </a:p>
        </p:txBody>
      </p:sp>
    </p:spTree>
    <p:extLst>
      <p:ext uri="{BB962C8B-B14F-4D97-AF65-F5344CB8AC3E}">
        <p14:creationId xmlns:p14="http://schemas.microsoft.com/office/powerpoint/2010/main" val="211432083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E7AF9B31-56C4-401F-B55B-ABFFF401B996}" type="slidenum">
              <a:rPr lang="en-US" altLang="en-US"/>
              <a:pPr>
                <a:defRPr/>
              </a:pPr>
              <a:t>‹#›</a:t>
            </a:fld>
            <a:endParaRPr lang="en-US" altLang="en-US"/>
          </a:p>
        </p:txBody>
      </p:sp>
    </p:spTree>
    <p:extLst>
      <p:ext uri="{BB962C8B-B14F-4D97-AF65-F5344CB8AC3E}">
        <p14:creationId xmlns:p14="http://schemas.microsoft.com/office/powerpoint/2010/main" val="102028882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D50B7729-A29F-46A5-81AC-3093712A29BA}" type="slidenum">
              <a:rPr lang="en-US" altLang="en-US"/>
              <a:pPr>
                <a:defRPr/>
              </a:pPr>
              <a:t>‹#›</a:t>
            </a:fld>
            <a:endParaRPr lang="en-US" altLang="en-US"/>
          </a:p>
        </p:txBody>
      </p:sp>
    </p:spTree>
    <p:extLst>
      <p:ext uri="{BB962C8B-B14F-4D97-AF65-F5344CB8AC3E}">
        <p14:creationId xmlns:p14="http://schemas.microsoft.com/office/powerpoint/2010/main" val="212620102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3886200"/>
            <a:ext cx="31242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886200"/>
            <a:ext cx="31242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DD992ED9-4CA3-453E-9870-75F32E6E2ACD}" type="slidenum">
              <a:rPr lang="en-US" altLang="en-US"/>
              <a:pPr>
                <a:defRPr/>
              </a:pPr>
              <a:t>‹#›</a:t>
            </a:fld>
            <a:endParaRPr lang="en-US" altLang="en-US"/>
          </a:p>
        </p:txBody>
      </p:sp>
    </p:spTree>
    <p:extLst>
      <p:ext uri="{BB962C8B-B14F-4D97-AF65-F5344CB8AC3E}">
        <p14:creationId xmlns:p14="http://schemas.microsoft.com/office/powerpoint/2010/main" val="3062478143"/>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1AC218A4-AA59-41EE-8EAD-221294CE2B4B}" type="slidenum">
              <a:rPr lang="en-US" altLang="en-US"/>
              <a:pPr>
                <a:defRPr/>
              </a:pPr>
              <a:t>‹#›</a:t>
            </a:fld>
            <a:endParaRPr lang="en-US" altLang="en-US"/>
          </a:p>
        </p:txBody>
      </p:sp>
    </p:spTree>
    <p:extLst>
      <p:ext uri="{BB962C8B-B14F-4D97-AF65-F5344CB8AC3E}">
        <p14:creationId xmlns:p14="http://schemas.microsoft.com/office/powerpoint/2010/main" val="22075116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5C748096-C7E9-497B-9368-02E7CEF81704}" type="slidenum">
              <a:rPr lang="en-US" altLang="en-US"/>
              <a:pPr>
                <a:defRPr/>
              </a:pPr>
              <a:t>‹#›</a:t>
            </a:fld>
            <a:endParaRPr lang="en-US" altLang="en-US"/>
          </a:p>
        </p:txBody>
      </p:sp>
    </p:spTree>
    <p:extLst>
      <p:ext uri="{BB962C8B-B14F-4D97-AF65-F5344CB8AC3E}">
        <p14:creationId xmlns:p14="http://schemas.microsoft.com/office/powerpoint/2010/main" val="3544229488"/>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35E1996E-6270-4C53-AC9F-291DAA8A78BD}" type="slidenum">
              <a:rPr lang="en-US" altLang="en-US"/>
              <a:pPr>
                <a:defRPr/>
              </a:pPr>
              <a:t>‹#›</a:t>
            </a:fld>
            <a:endParaRPr lang="en-US" altLang="en-US"/>
          </a:p>
        </p:txBody>
      </p:sp>
    </p:spTree>
    <p:extLst>
      <p:ext uri="{BB962C8B-B14F-4D97-AF65-F5344CB8AC3E}">
        <p14:creationId xmlns:p14="http://schemas.microsoft.com/office/powerpoint/2010/main" val="7931490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5330F545-C0CF-47D5-B530-8D2F60AA761A}" type="slidenum">
              <a:rPr lang="en-US" altLang="en-US"/>
              <a:pPr>
                <a:defRPr/>
              </a:pPr>
              <a:t>‹#›</a:t>
            </a:fld>
            <a:endParaRPr lang="en-US" altLang="en-US"/>
          </a:p>
        </p:txBody>
      </p:sp>
    </p:spTree>
    <p:extLst>
      <p:ext uri="{BB962C8B-B14F-4D97-AF65-F5344CB8AC3E}">
        <p14:creationId xmlns:p14="http://schemas.microsoft.com/office/powerpoint/2010/main" val="370496965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5E986-B679-4C0D-A3DC-425D3B919401}"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2D369-61A2-4BAE-A66F-E74D6D5E7B69}" type="slidenum">
              <a:rPr lang="en-US" smtClean="0"/>
              <a:t>‹#›</a:t>
            </a:fld>
            <a:endParaRPr lang="en-US"/>
          </a:p>
        </p:txBody>
      </p:sp>
    </p:spTree>
    <p:extLst>
      <p:ext uri="{BB962C8B-B14F-4D97-AF65-F5344CB8AC3E}">
        <p14:creationId xmlns:p14="http://schemas.microsoft.com/office/powerpoint/2010/main" val="28703677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Lucida Grande"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B83742E0-4E8D-45D0-A5BE-E233167A3668}" type="slidenum">
              <a:rPr lang="en-US" altLang="en-US"/>
              <a:pPr>
                <a:defRPr/>
              </a:pPr>
              <a:t>‹#›</a:t>
            </a:fld>
            <a:endParaRPr lang="en-US" altLang="en-US"/>
          </a:p>
        </p:txBody>
      </p:sp>
    </p:spTree>
    <p:extLst>
      <p:ext uri="{BB962C8B-B14F-4D97-AF65-F5344CB8AC3E}">
        <p14:creationId xmlns:p14="http://schemas.microsoft.com/office/powerpoint/2010/main" val="34780784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26E081BE-D368-4832-BD5F-8ED840B3650F}" type="slidenum">
              <a:rPr lang="en-US" altLang="en-US"/>
              <a:pPr>
                <a:defRPr/>
              </a:pPr>
              <a:t>‹#›</a:t>
            </a:fld>
            <a:endParaRPr lang="en-US" altLang="en-US"/>
          </a:p>
        </p:txBody>
      </p:sp>
    </p:spTree>
    <p:extLst>
      <p:ext uri="{BB962C8B-B14F-4D97-AF65-F5344CB8AC3E}">
        <p14:creationId xmlns:p14="http://schemas.microsoft.com/office/powerpoint/2010/main" val="3962878607"/>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130425"/>
            <a:ext cx="1943100" cy="3508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130425"/>
            <a:ext cx="5676900" cy="3508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EEEDFD99-3528-4CCE-9A13-3255D800A206}" type="slidenum">
              <a:rPr lang="en-US" altLang="en-US"/>
              <a:pPr>
                <a:defRPr/>
              </a:pPr>
              <a:t>‹#›</a:t>
            </a:fld>
            <a:endParaRPr lang="en-US" altLang="en-US"/>
          </a:p>
        </p:txBody>
      </p:sp>
    </p:spTree>
    <p:extLst>
      <p:ext uri="{BB962C8B-B14F-4D97-AF65-F5344CB8AC3E}">
        <p14:creationId xmlns:p14="http://schemas.microsoft.com/office/powerpoint/2010/main" val="3903924361"/>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059DFF27-A969-4AED-B9AD-321CCAEEF1A3}" type="slidenum">
              <a:rPr lang="en-US" altLang="en-US"/>
              <a:pPr>
                <a:defRPr/>
              </a:pPr>
              <a:t>‹#›</a:t>
            </a:fld>
            <a:endParaRPr lang="en-US" altLang="en-US"/>
          </a:p>
        </p:txBody>
      </p:sp>
    </p:spTree>
    <p:extLst>
      <p:ext uri="{BB962C8B-B14F-4D97-AF65-F5344CB8AC3E}">
        <p14:creationId xmlns:p14="http://schemas.microsoft.com/office/powerpoint/2010/main" val="145084181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9DE9C361-3E91-4B58-8502-AA0D7A7759BD}" type="slidenum">
              <a:rPr lang="en-US" altLang="en-US"/>
              <a:pPr>
                <a:defRPr/>
              </a:pPr>
              <a:t>‹#›</a:t>
            </a:fld>
            <a:endParaRPr lang="en-US" altLang="en-US"/>
          </a:p>
        </p:txBody>
      </p:sp>
    </p:spTree>
    <p:extLst>
      <p:ext uri="{BB962C8B-B14F-4D97-AF65-F5344CB8AC3E}">
        <p14:creationId xmlns:p14="http://schemas.microsoft.com/office/powerpoint/2010/main" val="974119689"/>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28FEB76C-7672-4468-8BE6-45FABD8159A4}" type="slidenum">
              <a:rPr lang="en-US" altLang="en-US"/>
              <a:pPr>
                <a:defRPr/>
              </a:pPr>
              <a:t>‹#›</a:t>
            </a:fld>
            <a:endParaRPr lang="en-US" altLang="en-US"/>
          </a:p>
        </p:txBody>
      </p:sp>
    </p:spTree>
    <p:extLst>
      <p:ext uri="{BB962C8B-B14F-4D97-AF65-F5344CB8AC3E}">
        <p14:creationId xmlns:p14="http://schemas.microsoft.com/office/powerpoint/2010/main" val="372378460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3"/>
          <p:cNvSpPr txBox="1">
            <a:spLocks noGrp="1" noChangeArrowheads="1"/>
          </p:cNvSpPr>
          <p:nvPr>
            <p:ph type="sldNum" sz="quarter" idx="10"/>
          </p:nvPr>
        </p:nvSpPr>
        <p:spPr>
          <a:ln/>
        </p:spPr>
        <p:txBody>
          <a:bodyPr/>
          <a:lstStyle>
            <a:lvl1pPr>
              <a:defRPr/>
            </a:lvl1pPr>
          </a:lstStyle>
          <a:p>
            <a:pPr>
              <a:defRPr/>
            </a:pPr>
            <a:fld id="{4A066CAF-649E-4D83-BB1E-D4CF0CAB0819}" type="slidenum">
              <a:rPr lang="en-US" altLang="en-US"/>
              <a:pPr>
                <a:defRPr/>
              </a:pPr>
              <a:t>‹#›</a:t>
            </a:fld>
            <a:endParaRPr lang="en-US" altLang="en-US"/>
          </a:p>
        </p:txBody>
      </p:sp>
    </p:spTree>
    <p:extLst>
      <p:ext uri="{BB962C8B-B14F-4D97-AF65-F5344CB8AC3E}">
        <p14:creationId xmlns:p14="http://schemas.microsoft.com/office/powerpoint/2010/main" val="275343575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3"/>
          <p:cNvSpPr txBox="1">
            <a:spLocks noGrp="1" noChangeArrowheads="1"/>
          </p:cNvSpPr>
          <p:nvPr>
            <p:ph type="sldNum" sz="quarter" idx="10"/>
          </p:nvPr>
        </p:nvSpPr>
        <p:spPr>
          <a:ln/>
        </p:spPr>
        <p:txBody>
          <a:bodyPr/>
          <a:lstStyle>
            <a:lvl1pPr>
              <a:defRPr/>
            </a:lvl1pPr>
          </a:lstStyle>
          <a:p>
            <a:pPr>
              <a:defRPr/>
            </a:pPr>
            <a:fld id="{30F6C962-D355-4FFE-812E-0C3A75652D4C}" type="slidenum">
              <a:rPr lang="en-US" altLang="en-US"/>
              <a:pPr>
                <a:defRPr/>
              </a:pPr>
              <a:t>‹#›</a:t>
            </a:fld>
            <a:endParaRPr lang="en-US" altLang="en-US"/>
          </a:p>
        </p:txBody>
      </p:sp>
    </p:spTree>
    <p:extLst>
      <p:ext uri="{BB962C8B-B14F-4D97-AF65-F5344CB8AC3E}">
        <p14:creationId xmlns:p14="http://schemas.microsoft.com/office/powerpoint/2010/main" val="92674099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3"/>
          <p:cNvSpPr txBox="1">
            <a:spLocks noGrp="1" noChangeArrowheads="1"/>
          </p:cNvSpPr>
          <p:nvPr>
            <p:ph type="sldNum" sz="quarter" idx="10"/>
          </p:nvPr>
        </p:nvSpPr>
        <p:spPr>
          <a:ln/>
        </p:spPr>
        <p:txBody>
          <a:bodyPr/>
          <a:lstStyle>
            <a:lvl1pPr>
              <a:defRPr/>
            </a:lvl1pPr>
          </a:lstStyle>
          <a:p>
            <a:pPr>
              <a:defRPr/>
            </a:pPr>
            <a:fld id="{EB438BDB-EED6-4BC9-ABE3-D4B0833A8CF0}" type="slidenum">
              <a:rPr lang="en-US" altLang="en-US"/>
              <a:pPr>
                <a:defRPr/>
              </a:pPr>
              <a:t>‹#›</a:t>
            </a:fld>
            <a:endParaRPr lang="en-US" altLang="en-US"/>
          </a:p>
        </p:txBody>
      </p:sp>
    </p:spTree>
    <p:extLst>
      <p:ext uri="{BB962C8B-B14F-4D97-AF65-F5344CB8AC3E}">
        <p14:creationId xmlns:p14="http://schemas.microsoft.com/office/powerpoint/2010/main" val="3521251436"/>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C6CC9321-8D98-4AA6-8DF2-A00EF21204B3}" type="slidenum">
              <a:rPr lang="en-US" altLang="en-US"/>
              <a:pPr>
                <a:defRPr/>
              </a:pPr>
              <a:t>‹#›</a:t>
            </a:fld>
            <a:endParaRPr lang="en-US" altLang="en-US"/>
          </a:p>
        </p:txBody>
      </p:sp>
    </p:spTree>
    <p:extLst>
      <p:ext uri="{BB962C8B-B14F-4D97-AF65-F5344CB8AC3E}">
        <p14:creationId xmlns:p14="http://schemas.microsoft.com/office/powerpoint/2010/main" val="38510615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85E986-B679-4C0D-A3DC-425D3B919401}" type="datetimeFigureOut">
              <a:rPr lang="en-US" smtClean="0"/>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82D369-61A2-4BAE-A66F-E74D6D5E7B69}" type="slidenum">
              <a:rPr lang="en-US" smtClean="0"/>
              <a:t>‹#›</a:t>
            </a:fld>
            <a:endParaRPr lang="en-US"/>
          </a:p>
        </p:txBody>
      </p:sp>
    </p:spTree>
    <p:extLst>
      <p:ext uri="{BB962C8B-B14F-4D97-AF65-F5344CB8AC3E}">
        <p14:creationId xmlns:p14="http://schemas.microsoft.com/office/powerpoint/2010/main" val="26561019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20AAA2F3-6C32-4725-AE21-2483BAF44421}" type="slidenum">
              <a:rPr lang="en-US" altLang="en-US"/>
              <a:pPr>
                <a:defRPr/>
              </a:pPr>
              <a:t>‹#›</a:t>
            </a:fld>
            <a:endParaRPr lang="en-US" altLang="en-US"/>
          </a:p>
        </p:txBody>
      </p:sp>
    </p:spTree>
    <p:extLst>
      <p:ext uri="{BB962C8B-B14F-4D97-AF65-F5344CB8AC3E}">
        <p14:creationId xmlns:p14="http://schemas.microsoft.com/office/powerpoint/2010/main" val="205332946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Lucida Grande"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9FB59173-C0F6-444D-8419-C481600A42A6}" type="slidenum">
              <a:rPr lang="en-US" altLang="en-US"/>
              <a:pPr>
                <a:defRPr/>
              </a:pPr>
              <a:t>‹#›</a:t>
            </a:fld>
            <a:endParaRPr lang="en-US" altLang="en-US"/>
          </a:p>
        </p:txBody>
      </p:sp>
    </p:spTree>
    <p:extLst>
      <p:ext uri="{BB962C8B-B14F-4D97-AF65-F5344CB8AC3E}">
        <p14:creationId xmlns:p14="http://schemas.microsoft.com/office/powerpoint/2010/main" val="166000876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A20C8024-F40F-41D4-A2F3-E746C49CD788}" type="slidenum">
              <a:rPr lang="en-US" altLang="en-US"/>
              <a:pPr>
                <a:defRPr/>
              </a:pPr>
              <a:t>‹#›</a:t>
            </a:fld>
            <a:endParaRPr lang="en-US" altLang="en-US"/>
          </a:p>
        </p:txBody>
      </p:sp>
    </p:spTree>
    <p:extLst>
      <p:ext uri="{BB962C8B-B14F-4D97-AF65-F5344CB8AC3E}">
        <p14:creationId xmlns:p14="http://schemas.microsoft.com/office/powerpoint/2010/main" val="1799636906"/>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3"/>
          <p:cNvSpPr txBox="1">
            <a:spLocks noGrp="1" noChangeArrowheads="1"/>
          </p:cNvSpPr>
          <p:nvPr>
            <p:ph type="sldNum" sz="quarter" idx="10"/>
          </p:nvPr>
        </p:nvSpPr>
        <p:spPr>
          <a:ln/>
        </p:spPr>
        <p:txBody>
          <a:bodyPr/>
          <a:lstStyle>
            <a:lvl1pPr>
              <a:defRPr/>
            </a:lvl1pPr>
          </a:lstStyle>
          <a:p>
            <a:pPr>
              <a:defRPr/>
            </a:pPr>
            <a:fld id="{A2729947-6C92-47C5-AF1A-7F983F5294EB}" type="slidenum">
              <a:rPr lang="en-US" altLang="en-US"/>
              <a:pPr>
                <a:defRPr/>
              </a:pPr>
              <a:t>‹#›</a:t>
            </a:fld>
            <a:endParaRPr lang="en-US" altLang="en-US"/>
          </a:p>
        </p:txBody>
      </p:sp>
    </p:spTree>
    <p:extLst>
      <p:ext uri="{BB962C8B-B14F-4D97-AF65-F5344CB8AC3E}">
        <p14:creationId xmlns:p14="http://schemas.microsoft.com/office/powerpoint/2010/main" val="516866385"/>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BDDE26-D239-4143-99C1-40F4E72F7CA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125422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0CE6BD-2CBE-4943-8244-9FD5EE055E4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921905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27B88A-7035-468B-87A8-11904AE4390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068332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E734A89-04F9-4BBB-B9A3-AD3ED81BA14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09349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311F443-34E4-4444-A6D5-BF7CC19855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42894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66A4C8A-2ACA-4714-8042-6A2B536EBA8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53140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85E986-B679-4C0D-A3DC-425D3B919401}" type="datetimeFigureOut">
              <a:rPr lang="en-US" smtClean="0"/>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2D369-61A2-4BAE-A66F-E74D6D5E7B69}" type="slidenum">
              <a:rPr lang="en-US" smtClean="0"/>
              <a:t>‹#›</a:t>
            </a:fld>
            <a:endParaRPr lang="en-US"/>
          </a:p>
        </p:txBody>
      </p:sp>
    </p:spTree>
    <p:extLst>
      <p:ext uri="{BB962C8B-B14F-4D97-AF65-F5344CB8AC3E}">
        <p14:creationId xmlns:p14="http://schemas.microsoft.com/office/powerpoint/2010/main" val="32485727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4600640-635B-4A4F-A6DF-D7D7EE85E4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31881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C948CFF-B3E3-4847-A124-3B67CFA2FB6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79057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61BB842-EB6A-4D71-AC6A-4B3817F1C90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893613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9387FC2-8D70-4986-9DEF-08DA76813BE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723249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7C1E69-A0EA-4DAE-80DD-AC28EF7D64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9121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85E986-B679-4C0D-A3DC-425D3B919401}" type="datetimeFigureOut">
              <a:rPr lang="en-US" smtClean="0"/>
              <a:t>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82D369-61A2-4BAE-A66F-E74D6D5E7B69}" type="slidenum">
              <a:rPr lang="en-US" smtClean="0"/>
              <a:t>‹#›</a:t>
            </a:fld>
            <a:endParaRPr lang="en-US"/>
          </a:p>
        </p:txBody>
      </p:sp>
    </p:spTree>
    <p:extLst>
      <p:ext uri="{BB962C8B-B14F-4D97-AF65-F5344CB8AC3E}">
        <p14:creationId xmlns:p14="http://schemas.microsoft.com/office/powerpoint/2010/main" val="4071385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85E986-B679-4C0D-A3DC-425D3B919401}" type="datetimeFigureOut">
              <a:rPr lang="en-US" smtClean="0"/>
              <a:t>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82D369-61A2-4BAE-A66F-E74D6D5E7B69}" type="slidenum">
              <a:rPr lang="en-US" smtClean="0"/>
              <a:t>‹#›</a:t>
            </a:fld>
            <a:endParaRPr lang="en-US"/>
          </a:p>
        </p:txBody>
      </p:sp>
    </p:spTree>
    <p:extLst>
      <p:ext uri="{BB962C8B-B14F-4D97-AF65-F5344CB8AC3E}">
        <p14:creationId xmlns:p14="http://schemas.microsoft.com/office/powerpoint/2010/main" val="352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5E986-B679-4C0D-A3DC-425D3B919401}" type="datetimeFigureOut">
              <a:rPr lang="en-US" smtClean="0"/>
              <a:t>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82D369-61A2-4BAE-A66F-E74D6D5E7B69}" type="slidenum">
              <a:rPr lang="en-US" smtClean="0"/>
              <a:t>‹#›</a:t>
            </a:fld>
            <a:endParaRPr lang="en-US"/>
          </a:p>
        </p:txBody>
      </p:sp>
    </p:spTree>
    <p:extLst>
      <p:ext uri="{BB962C8B-B14F-4D97-AF65-F5344CB8AC3E}">
        <p14:creationId xmlns:p14="http://schemas.microsoft.com/office/powerpoint/2010/main" val="1154692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5E986-B679-4C0D-A3DC-425D3B919401}" type="datetimeFigureOut">
              <a:rPr lang="en-US" smtClean="0"/>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2D369-61A2-4BAE-A66F-E74D6D5E7B69}" type="slidenum">
              <a:rPr lang="en-US" smtClean="0"/>
              <a:t>‹#›</a:t>
            </a:fld>
            <a:endParaRPr lang="en-US"/>
          </a:p>
        </p:txBody>
      </p:sp>
    </p:spTree>
    <p:extLst>
      <p:ext uri="{BB962C8B-B14F-4D97-AF65-F5344CB8AC3E}">
        <p14:creationId xmlns:p14="http://schemas.microsoft.com/office/powerpoint/2010/main" val="1992625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5E986-B679-4C0D-A3DC-425D3B919401}" type="datetimeFigureOut">
              <a:rPr lang="en-US" smtClean="0"/>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82D369-61A2-4BAE-A66F-E74D6D5E7B69}" type="slidenum">
              <a:rPr lang="en-US" smtClean="0"/>
              <a:t>‹#›</a:t>
            </a:fld>
            <a:endParaRPr lang="en-US"/>
          </a:p>
        </p:txBody>
      </p:sp>
    </p:spTree>
    <p:extLst>
      <p:ext uri="{BB962C8B-B14F-4D97-AF65-F5344CB8AC3E}">
        <p14:creationId xmlns:p14="http://schemas.microsoft.com/office/powerpoint/2010/main" val="2509769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85E986-B679-4C0D-A3DC-425D3B919401}" type="datetimeFigureOut">
              <a:rPr lang="en-US" smtClean="0"/>
              <a:t>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2D369-61A2-4BAE-A66F-E74D6D5E7B69}" type="slidenum">
              <a:rPr lang="en-US" smtClean="0"/>
              <a:t>‹#›</a:t>
            </a:fld>
            <a:endParaRPr lang="en-US"/>
          </a:p>
        </p:txBody>
      </p:sp>
    </p:spTree>
    <p:extLst>
      <p:ext uri="{BB962C8B-B14F-4D97-AF65-F5344CB8AC3E}">
        <p14:creationId xmlns:p14="http://schemas.microsoft.com/office/powerpoint/2010/main" val="3575717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CF9E8"/>
            </a:gs>
            <a:gs pos="100000">
              <a:srgbClr val="8D8B7D"/>
            </a:gs>
          </a:gsLst>
          <a:lin ang="0" scaled="1"/>
        </a:gra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2130425"/>
            <a:ext cx="7772400" cy="1470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p>
            <a:pPr lvl="0"/>
            <a:r>
              <a:rPr lang="en-US" altLang="en-US" smtClean="0">
                <a:sym typeface="Lucida Grande" charset="0"/>
              </a:rPr>
              <a:t>Click to edit Master title style</a:t>
            </a:r>
          </a:p>
        </p:txBody>
      </p:sp>
      <p:sp>
        <p:nvSpPr>
          <p:cNvPr id="1027" name="Rectangle 2"/>
          <p:cNvSpPr>
            <a:spLocks noGrp="1" noChangeArrowheads="1"/>
          </p:cNvSpPr>
          <p:nvPr>
            <p:ph type="body" idx="1"/>
          </p:nvPr>
        </p:nvSpPr>
        <p:spPr bwMode="auto">
          <a:xfrm>
            <a:off x="1371600" y="3886200"/>
            <a:ext cx="6400800"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t" anchorCtr="0" compatLnSpc="1">
            <a:prstTxWarp prst="textNoShape">
              <a:avLst/>
            </a:prstTxWarp>
          </a:bodyPr>
          <a:lstStyle/>
          <a:p>
            <a:pPr lvl="0"/>
            <a:r>
              <a:rPr lang="en-US" altLang="en-US" smtClean="0">
                <a:sym typeface="Lucida Grande" charset="0"/>
              </a:rPr>
              <a:t>Click to edit Master text styles</a:t>
            </a:r>
          </a:p>
          <a:p>
            <a:pPr lvl="1"/>
            <a:r>
              <a:rPr lang="en-US" altLang="en-US" smtClean="0">
                <a:sym typeface="Lucida Grande" charset="0"/>
              </a:rPr>
              <a:t>Second level</a:t>
            </a:r>
          </a:p>
          <a:p>
            <a:pPr lvl="2"/>
            <a:r>
              <a:rPr lang="en-US" altLang="en-US" smtClean="0">
                <a:sym typeface="Lucida Grande" charset="0"/>
              </a:rPr>
              <a:t>Third level</a:t>
            </a:r>
          </a:p>
          <a:p>
            <a:pPr lvl="3"/>
            <a:r>
              <a:rPr lang="en-US" altLang="en-US" smtClean="0">
                <a:sym typeface="Lucida Grande" charset="0"/>
              </a:rPr>
              <a:t>Fourth level</a:t>
            </a:r>
          </a:p>
          <a:p>
            <a:pPr lvl="4"/>
            <a:r>
              <a:rPr lang="en-US" altLang="en-US" smtClean="0">
                <a:sym typeface="Lucida Grande" charset="0"/>
              </a:rPr>
              <a:t>Fifth level</a:t>
            </a:r>
          </a:p>
        </p:txBody>
      </p:sp>
      <p:sp>
        <p:nvSpPr>
          <p:cNvPr id="2" name="Text Box 3"/>
          <p:cNvSpPr txBox="1">
            <a:spLocks noGrp="1" noChangeArrowheads="1"/>
          </p:cNvSpPr>
          <p:nvPr>
            <p:ph type="sldNum" sz="quarter" idx="4"/>
          </p:nvPr>
        </p:nvSpPr>
        <p:spPr bwMode="auto">
          <a:xfrm>
            <a:off x="8404225" y="6454775"/>
            <a:ext cx="282575"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r">
              <a:defRPr sz="1200" smtClean="0">
                <a:solidFill>
                  <a:srgbClr val="878787"/>
                </a:solidFill>
                <a:latin typeface="+mn-lt"/>
                <a:ea typeface="Lucida Grande" charset="0"/>
                <a:cs typeface="Lucida Grande" charset="0"/>
                <a:sym typeface="Lucida Grande" charset="0"/>
              </a:defRPr>
            </a:lvl1pPr>
          </a:lstStyle>
          <a:p>
            <a:pPr fontAlgn="base">
              <a:spcBef>
                <a:spcPct val="0"/>
              </a:spcBef>
              <a:spcAft>
                <a:spcPct val="0"/>
              </a:spcAft>
              <a:defRPr/>
            </a:pPr>
            <a:fld id="{F9C75264-3BB9-4DE9-93BC-DF4F32E39497}"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39801203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ctr" rtl="0" eaLnBrk="0" fontAlgn="base" hangingPunct="0">
        <a:spcBef>
          <a:spcPct val="0"/>
        </a:spcBef>
        <a:spcAft>
          <a:spcPct val="0"/>
        </a:spcAft>
        <a:defRPr sz="4400">
          <a:solidFill>
            <a:schemeClr val="tx1"/>
          </a:solidFill>
          <a:latin typeface="+mj-lt"/>
          <a:ea typeface="+mj-ea"/>
          <a:cs typeface="+mj-cs"/>
          <a:sym typeface="Lucida Grande" charset="0"/>
        </a:defRPr>
      </a:lvl1pPr>
      <a:lvl2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2pPr>
      <a:lvl3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3pPr>
      <a:lvl4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4pPr>
      <a:lvl5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5pPr>
      <a:lvl6pPr marL="4572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6pPr>
      <a:lvl7pPr marL="9144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7pPr>
      <a:lvl8pPr marL="13716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8pPr>
      <a:lvl9pPr marL="18288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9pPr>
    </p:titleStyle>
    <p:bodyStyle>
      <a:lvl1pPr algn="ctr" rtl="0" eaLnBrk="0" fontAlgn="base" hangingPunct="0">
        <a:spcBef>
          <a:spcPts val="800"/>
        </a:spcBef>
        <a:spcAft>
          <a:spcPct val="0"/>
        </a:spcAft>
        <a:defRPr sz="3200">
          <a:solidFill>
            <a:srgbClr val="878787"/>
          </a:solidFill>
          <a:latin typeface="+mn-lt"/>
          <a:ea typeface="+mn-ea"/>
          <a:cs typeface="+mn-cs"/>
          <a:sym typeface="Lucida Grande" charset="0"/>
        </a:defRPr>
      </a:lvl1pPr>
      <a:lvl2pPr marL="419100" algn="ctr" rtl="0" eaLnBrk="0" fontAlgn="base" hangingPunct="0">
        <a:spcBef>
          <a:spcPts val="700"/>
        </a:spcBef>
        <a:spcAft>
          <a:spcPct val="0"/>
        </a:spcAft>
        <a:defRPr sz="2800">
          <a:solidFill>
            <a:srgbClr val="878787"/>
          </a:solidFill>
          <a:latin typeface="+mn-lt"/>
          <a:ea typeface="+mn-ea"/>
          <a:cs typeface="+mn-cs"/>
          <a:sym typeface="Lucida Grande" charset="0"/>
        </a:defRPr>
      </a:lvl2pPr>
      <a:lvl3pPr marL="876300" algn="ctr" rtl="0" eaLnBrk="0" fontAlgn="base" hangingPunct="0">
        <a:spcBef>
          <a:spcPts val="600"/>
        </a:spcBef>
        <a:spcAft>
          <a:spcPct val="0"/>
        </a:spcAft>
        <a:defRPr sz="2400">
          <a:solidFill>
            <a:srgbClr val="878787"/>
          </a:solidFill>
          <a:latin typeface="+mn-lt"/>
          <a:ea typeface="+mn-ea"/>
          <a:cs typeface="+mn-cs"/>
          <a:sym typeface="Lucida Grande" charset="0"/>
        </a:defRPr>
      </a:lvl3pPr>
      <a:lvl4pPr marL="1333500" algn="ctr" rtl="0" eaLnBrk="0" fontAlgn="base" hangingPunct="0">
        <a:spcBef>
          <a:spcPts val="500"/>
        </a:spcBef>
        <a:spcAft>
          <a:spcPct val="0"/>
        </a:spcAft>
        <a:defRPr sz="2000">
          <a:solidFill>
            <a:srgbClr val="878787"/>
          </a:solidFill>
          <a:latin typeface="+mn-lt"/>
          <a:ea typeface="+mn-ea"/>
          <a:cs typeface="+mn-cs"/>
          <a:sym typeface="Lucida Grande" charset="0"/>
        </a:defRPr>
      </a:lvl4pPr>
      <a:lvl5pPr marL="1790700" algn="ctr" rtl="0" eaLnBrk="0" fontAlgn="base" hangingPunct="0">
        <a:spcBef>
          <a:spcPts val="500"/>
        </a:spcBef>
        <a:spcAft>
          <a:spcPct val="0"/>
        </a:spcAft>
        <a:defRPr sz="2000">
          <a:solidFill>
            <a:srgbClr val="878787"/>
          </a:solidFill>
          <a:latin typeface="+mn-lt"/>
          <a:ea typeface="+mn-ea"/>
          <a:cs typeface="+mn-cs"/>
          <a:sym typeface="Lucida Grande" charset="0"/>
        </a:defRPr>
      </a:lvl5pPr>
      <a:lvl6pPr marL="2247900" algn="ctr" rtl="0" fontAlgn="base">
        <a:spcBef>
          <a:spcPts val="500"/>
        </a:spcBef>
        <a:spcAft>
          <a:spcPct val="0"/>
        </a:spcAft>
        <a:defRPr sz="2000">
          <a:solidFill>
            <a:srgbClr val="878787"/>
          </a:solidFill>
          <a:latin typeface="+mn-lt"/>
          <a:ea typeface="+mn-ea"/>
          <a:cs typeface="+mn-cs"/>
          <a:sym typeface="Lucida Grande" charset="0"/>
        </a:defRPr>
      </a:lvl6pPr>
      <a:lvl7pPr marL="2705100" algn="ctr" rtl="0" fontAlgn="base">
        <a:spcBef>
          <a:spcPts val="500"/>
        </a:spcBef>
        <a:spcAft>
          <a:spcPct val="0"/>
        </a:spcAft>
        <a:defRPr sz="2000">
          <a:solidFill>
            <a:srgbClr val="878787"/>
          </a:solidFill>
          <a:latin typeface="+mn-lt"/>
          <a:ea typeface="+mn-ea"/>
          <a:cs typeface="+mn-cs"/>
          <a:sym typeface="Lucida Grande" charset="0"/>
        </a:defRPr>
      </a:lvl7pPr>
      <a:lvl8pPr marL="3162300" algn="ctr" rtl="0" fontAlgn="base">
        <a:spcBef>
          <a:spcPts val="500"/>
        </a:spcBef>
        <a:spcAft>
          <a:spcPct val="0"/>
        </a:spcAft>
        <a:defRPr sz="2000">
          <a:solidFill>
            <a:srgbClr val="878787"/>
          </a:solidFill>
          <a:latin typeface="+mn-lt"/>
          <a:ea typeface="+mn-ea"/>
          <a:cs typeface="+mn-cs"/>
          <a:sym typeface="Lucida Grande" charset="0"/>
        </a:defRPr>
      </a:lvl8pPr>
      <a:lvl9pPr marL="3619500" algn="ctr" rtl="0" fontAlgn="base">
        <a:spcBef>
          <a:spcPts val="500"/>
        </a:spcBef>
        <a:spcAft>
          <a:spcPct val="0"/>
        </a:spcAft>
        <a:defRPr sz="2000">
          <a:solidFill>
            <a:srgbClr val="878787"/>
          </a:solidFill>
          <a:latin typeface="+mn-lt"/>
          <a:ea typeface="+mn-ea"/>
          <a:cs typeface="+mn-cs"/>
          <a:sym typeface="Lucida Grand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CF9E8"/>
            </a:gs>
            <a:gs pos="100000">
              <a:srgbClr val="8D8B7D"/>
            </a:gs>
          </a:gsLst>
          <a:lin ang="0" scaled="1"/>
        </a:gra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ctr" anchorCtr="0" compatLnSpc="1">
            <a:prstTxWarp prst="textNoShape">
              <a:avLst/>
            </a:prstTxWarp>
          </a:bodyPr>
          <a:lstStyle/>
          <a:p>
            <a:pPr lvl="0"/>
            <a:r>
              <a:rPr lang="en-US" altLang="en-US" smtClean="0">
                <a:sym typeface="Lucida Grande" charset="0"/>
              </a:rPr>
              <a:t>Click to edit Master title style</a:t>
            </a:r>
          </a:p>
        </p:txBody>
      </p:sp>
      <p:sp>
        <p:nvSpPr>
          <p:cNvPr id="2051" name="Rectangle 2"/>
          <p:cNvSpPr>
            <a:spLocks noGrp="1" noChangeArrowheads="1"/>
          </p:cNvSpPr>
          <p:nvPr>
            <p:ph type="body" idx="1"/>
          </p:nvPr>
        </p:nvSpPr>
        <p:spPr bwMode="auto">
          <a:xfrm>
            <a:off x="457200" y="1598613"/>
            <a:ext cx="8229600" cy="452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8100" tIns="38100" rIns="38100" bIns="38100" numCol="1" anchor="t" anchorCtr="0" compatLnSpc="1">
            <a:prstTxWarp prst="textNoShape">
              <a:avLst/>
            </a:prstTxWarp>
          </a:bodyPr>
          <a:lstStyle/>
          <a:p>
            <a:pPr lvl="0"/>
            <a:r>
              <a:rPr lang="en-US" altLang="en-US" smtClean="0">
                <a:sym typeface="Lucida Grande" charset="0"/>
              </a:rPr>
              <a:t>Click to edit Master text styles</a:t>
            </a:r>
          </a:p>
          <a:p>
            <a:pPr lvl="1"/>
            <a:r>
              <a:rPr lang="en-US" altLang="en-US" smtClean="0">
                <a:sym typeface="Lucida Grande" charset="0"/>
              </a:rPr>
              <a:t>Second level</a:t>
            </a:r>
          </a:p>
          <a:p>
            <a:pPr lvl="2"/>
            <a:r>
              <a:rPr lang="en-US" altLang="en-US" smtClean="0">
                <a:sym typeface="Lucida Grande" charset="0"/>
              </a:rPr>
              <a:t>Third level</a:t>
            </a:r>
          </a:p>
          <a:p>
            <a:pPr lvl="3"/>
            <a:r>
              <a:rPr lang="en-US" altLang="en-US" smtClean="0">
                <a:sym typeface="Lucida Grande" charset="0"/>
              </a:rPr>
              <a:t>Fourth level</a:t>
            </a:r>
          </a:p>
          <a:p>
            <a:pPr lvl="4"/>
            <a:r>
              <a:rPr lang="en-US" altLang="en-US" smtClean="0">
                <a:sym typeface="Lucida Grande" charset="0"/>
              </a:rPr>
              <a:t>Fifth level</a:t>
            </a:r>
          </a:p>
        </p:txBody>
      </p:sp>
      <p:sp>
        <p:nvSpPr>
          <p:cNvPr id="2" name="Text Box 3"/>
          <p:cNvSpPr txBox="1">
            <a:spLocks noGrp="1" noChangeArrowheads="1"/>
          </p:cNvSpPr>
          <p:nvPr>
            <p:ph type="sldNum" sz="quarter" idx="4"/>
          </p:nvPr>
        </p:nvSpPr>
        <p:spPr bwMode="auto">
          <a:xfrm>
            <a:off x="8404225" y="6454775"/>
            <a:ext cx="282575"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r">
              <a:defRPr sz="1200" smtClean="0">
                <a:solidFill>
                  <a:srgbClr val="878787"/>
                </a:solidFill>
                <a:latin typeface="+mn-lt"/>
                <a:ea typeface="Lucida Grande" charset="0"/>
                <a:cs typeface="Lucida Grande" charset="0"/>
                <a:sym typeface="Lucida Grande" charset="0"/>
              </a:defRPr>
            </a:lvl1pPr>
          </a:lstStyle>
          <a:p>
            <a:pPr fontAlgn="base">
              <a:spcBef>
                <a:spcPct val="0"/>
              </a:spcBef>
              <a:spcAft>
                <a:spcPct val="0"/>
              </a:spcAft>
              <a:defRPr/>
            </a:pPr>
            <a:fld id="{D7BB37C6-7BD6-4F99-977A-4F8DD67224A5}"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33037158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algn="ctr" rtl="0" eaLnBrk="0" fontAlgn="base" hangingPunct="0">
        <a:spcBef>
          <a:spcPct val="0"/>
        </a:spcBef>
        <a:spcAft>
          <a:spcPct val="0"/>
        </a:spcAft>
        <a:defRPr sz="4400">
          <a:solidFill>
            <a:schemeClr val="tx1"/>
          </a:solidFill>
          <a:latin typeface="+mj-lt"/>
          <a:ea typeface="+mj-ea"/>
          <a:cs typeface="+mj-cs"/>
          <a:sym typeface="Lucida Grande" charset="0"/>
        </a:defRPr>
      </a:lvl1pPr>
      <a:lvl2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2pPr>
      <a:lvl3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3pPr>
      <a:lvl4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4pPr>
      <a:lvl5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5pPr>
      <a:lvl6pPr marL="4572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6pPr>
      <a:lvl7pPr marL="9144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7pPr>
      <a:lvl8pPr marL="13716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8pPr>
      <a:lvl9pPr marL="18288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9pPr>
    </p:titleStyle>
    <p:bodyStyle>
      <a:lvl1pPr marL="342900" indent="-342900" algn="l" rtl="0" eaLnBrk="0" fontAlgn="base" hangingPunct="0">
        <a:spcBef>
          <a:spcPts val="800"/>
        </a:spcBef>
        <a:spcAft>
          <a:spcPct val="0"/>
        </a:spcAft>
        <a:buClr>
          <a:srgbClr val="000000"/>
        </a:buClr>
        <a:buSzPct val="100000"/>
        <a:buFont typeface="Arial" charset="0"/>
        <a:buChar char="•"/>
        <a:defRPr sz="3200">
          <a:solidFill>
            <a:schemeClr val="tx1"/>
          </a:solidFill>
          <a:latin typeface="+mn-lt"/>
          <a:ea typeface="+mn-ea"/>
          <a:cs typeface="+mn-cs"/>
          <a:sym typeface="Lucida Grande" charset="0"/>
        </a:defRPr>
      </a:lvl1pPr>
      <a:lvl2pPr marL="704850" indent="-285750" algn="l" rtl="0" eaLnBrk="0" fontAlgn="base" hangingPunct="0">
        <a:spcBef>
          <a:spcPts val="700"/>
        </a:spcBef>
        <a:spcAft>
          <a:spcPct val="0"/>
        </a:spcAft>
        <a:buClr>
          <a:srgbClr val="000000"/>
        </a:buClr>
        <a:buSzPct val="100000"/>
        <a:buFont typeface="Arial" charset="0"/>
        <a:buChar char="–"/>
        <a:defRPr sz="2800">
          <a:solidFill>
            <a:schemeClr val="tx1"/>
          </a:solidFill>
          <a:latin typeface="+mn-lt"/>
          <a:ea typeface="+mn-ea"/>
          <a:cs typeface="+mn-cs"/>
          <a:sym typeface="Lucida Grande" charset="0"/>
        </a:defRPr>
      </a:lvl2pPr>
      <a:lvl3pPr marL="1104900" indent="-228600" algn="l" rtl="0" eaLnBrk="0" fontAlgn="base" hangingPunct="0">
        <a:spcBef>
          <a:spcPts val="600"/>
        </a:spcBef>
        <a:spcAft>
          <a:spcPct val="0"/>
        </a:spcAft>
        <a:buClr>
          <a:srgbClr val="000000"/>
        </a:buClr>
        <a:buSzPct val="100000"/>
        <a:buFont typeface="Arial" charset="0"/>
        <a:buChar char="•"/>
        <a:defRPr sz="2400">
          <a:solidFill>
            <a:schemeClr val="tx1"/>
          </a:solidFill>
          <a:latin typeface="+mn-lt"/>
          <a:ea typeface="+mn-ea"/>
          <a:cs typeface="+mn-cs"/>
          <a:sym typeface="Lucida Grande" charset="0"/>
        </a:defRPr>
      </a:lvl3pPr>
      <a:lvl4pPr marL="15621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4pPr>
      <a:lvl5pPr marL="20193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5pPr>
      <a:lvl6pPr marL="24765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6pPr>
      <a:lvl7pPr marL="29337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7pPr>
      <a:lvl8pPr marL="33909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8pPr>
      <a:lvl9pPr marL="38481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4E65FDC0-9445-4C94-92ED-988A2332699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4855127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27">
                                            <p:txEl>
                                              <p:pRg st="0" end="0"/>
                                            </p:txEl>
                                          </p:spTgt>
                                        </p:tgtEl>
                                        <p:attrNameLst>
                                          <p:attrName>style.visibility</p:attrName>
                                        </p:attrNameLst>
                                      </p:cBhvr>
                                      <p:to>
                                        <p:strVal val="visible"/>
                                      </p:to>
                                    </p:set>
                                    <p:anim calcmode="lin" valueType="num">
                                      <p:cBhvr>
                                        <p:cTn id="13" dur="500" fill="hold"/>
                                        <p:tgtEl>
                                          <p:spTgt spid="102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027">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1027">
                                            <p:txEl>
                                              <p:pRg st="1" end="1"/>
                                            </p:txEl>
                                          </p:spTgt>
                                        </p:tgtEl>
                                        <p:attrNameLst>
                                          <p:attrName>style.visibility</p:attrName>
                                        </p:attrNameLst>
                                      </p:cBhvr>
                                      <p:to>
                                        <p:strVal val="visible"/>
                                      </p:to>
                                    </p:set>
                                    <p:anim calcmode="lin" valueType="num">
                                      <p:cBhvr>
                                        <p:cTn id="17" dur="500" fill="hold"/>
                                        <p:tgtEl>
                                          <p:spTgt spid="102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027">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1027">
                                            <p:txEl>
                                              <p:pRg st="2" end="2"/>
                                            </p:txEl>
                                          </p:spTgt>
                                        </p:tgtEl>
                                        <p:attrNameLst>
                                          <p:attrName>style.visibility</p:attrName>
                                        </p:attrNameLst>
                                      </p:cBhvr>
                                      <p:to>
                                        <p:strVal val="visible"/>
                                      </p:to>
                                    </p:set>
                                    <p:anim calcmode="lin" valueType="num">
                                      <p:cBhvr>
                                        <p:cTn id="21" dur="500" fill="hold"/>
                                        <p:tgtEl>
                                          <p:spTgt spid="102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027">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1027">
                                            <p:txEl>
                                              <p:pRg st="3" end="3"/>
                                            </p:txEl>
                                          </p:spTgt>
                                        </p:tgtEl>
                                        <p:attrNameLst>
                                          <p:attrName>style.visibility</p:attrName>
                                        </p:attrNameLst>
                                      </p:cBhvr>
                                      <p:to>
                                        <p:strVal val="visible"/>
                                      </p:to>
                                    </p:set>
                                    <p:anim calcmode="lin" valueType="num">
                                      <p:cBhvr>
                                        <p:cTn id="25" dur="500" fill="hold"/>
                                        <p:tgtEl>
                                          <p:spTgt spid="102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027">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1027">
                                            <p:txEl>
                                              <p:pRg st="4" end="4"/>
                                            </p:txEl>
                                          </p:spTgt>
                                        </p:tgtEl>
                                        <p:attrNameLst>
                                          <p:attrName>style.visibility</p:attrName>
                                        </p:attrNameLst>
                                      </p:cBhvr>
                                      <p:to>
                                        <p:strVal val="visible"/>
                                      </p:to>
                                    </p:set>
                                    <p:anim calcmode="lin" valueType="num">
                                      <p:cBhvr>
                                        <p:cTn id="29" dur="500" fill="hold"/>
                                        <p:tgtEl>
                                          <p:spTgt spid="1027">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1027">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23" presetClass="entr" presetSubtype="16"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childTnLst>
                </p:cTn>
              </p:par>
            </p:tnLst>
          </p:tmpl>
          <p:tmpl lvl="2">
            <p:tnLst>
              <p:par>
                <p:cTn presetID="23" presetClass="entr" presetSubtype="16"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childTnLst>
                </p:cTn>
              </p:par>
            </p:tnLst>
          </p:tmpl>
          <p:tmpl lvl="3">
            <p:tnLst>
              <p:par>
                <p:cTn presetID="23" presetClass="entr" presetSubtype="16"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childTnLst>
                </p:cTn>
              </p:par>
            </p:tnLst>
          </p:tmpl>
          <p:tmpl lvl="4">
            <p:tnLst>
              <p:par>
                <p:cTn presetID="23" presetClass="entr" presetSubtype="16"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childTnLst>
                </p:cTn>
              </p:par>
            </p:tnLst>
          </p:tmpl>
          <p:tmpl lvl="5">
            <p:tnLst>
              <p:par>
                <p:cTn presetID="23" presetClass="entr" presetSubtype="16"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4.xml"/><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19: 1/6-1/10</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98861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p:txBody>
          <a:bodyPr/>
          <a:lstStyle/>
          <a:p>
            <a:pPr eaLnBrk="1" hangingPunct="1"/>
            <a:r>
              <a:rPr lang="en-US" altLang="en-US" sz="7200" smtClean="0">
                <a:solidFill>
                  <a:srgbClr val="F79646"/>
                </a:solidFill>
                <a:latin typeface="Impact" charset="0"/>
                <a:ea typeface="Impact" charset="0"/>
                <a:cs typeface="Impact" charset="0"/>
                <a:sym typeface="Impact" charset="0"/>
              </a:rPr>
              <a:t>Point of View</a:t>
            </a:r>
            <a:endParaRPr lang="en-US" altLang="en-US" sz="7200" smtClean="0">
              <a:solidFill>
                <a:srgbClr val="F79646"/>
              </a:solidFill>
              <a:latin typeface="Impact" charset="0"/>
              <a:ea typeface="ヒラギノ角ゴ ProN W6" charset="0"/>
              <a:cs typeface="ヒラギノ角ゴ ProN W6" charset="0"/>
              <a:sym typeface="Impact" charset="0"/>
            </a:endParaRPr>
          </a:p>
        </p:txBody>
      </p:sp>
      <p:sp>
        <p:nvSpPr>
          <p:cNvPr id="2" name="Rectangle 2"/>
          <p:cNvSpPr>
            <a:spLocks noGrp="1" noChangeArrowheads="1"/>
          </p:cNvSpPr>
          <p:nvPr>
            <p:ph type="body" idx="1"/>
          </p:nvPr>
        </p:nvSpPr>
        <p:spPr/>
        <p:txBody>
          <a:bodyPr/>
          <a:lstStyle/>
          <a:p>
            <a:pPr eaLnBrk="1" hangingPunct="1">
              <a:spcBef>
                <a:spcPct val="0"/>
              </a:spcBef>
            </a:pPr>
            <a:r>
              <a:rPr lang="en-US" altLang="en-US" sz="2000" smtClean="0">
                <a:solidFill>
                  <a:srgbClr val="FF0000"/>
                </a:solidFill>
              </a:rPr>
              <a:t>By Maggie Gibbs</a:t>
            </a:r>
          </a:p>
        </p:txBody>
      </p:sp>
    </p:spTree>
    <p:extLst>
      <p:ext uri="{BB962C8B-B14F-4D97-AF65-F5344CB8AC3E}">
        <p14:creationId xmlns:p14="http://schemas.microsoft.com/office/powerpoint/2010/main" val="22312947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p:txBody>
          <a:bodyPr/>
          <a:lstStyle/>
          <a:p>
            <a:pPr eaLnBrk="1" hangingPunct="1"/>
            <a:r>
              <a:rPr lang="en-US" altLang="en-US" smtClean="0"/>
              <a:t>First Person</a:t>
            </a:r>
          </a:p>
        </p:txBody>
      </p:sp>
      <p:sp>
        <p:nvSpPr>
          <p:cNvPr id="4099" name="Rectangle 2"/>
          <p:cNvSpPr>
            <a:spLocks/>
          </p:cNvSpPr>
          <p:nvPr/>
        </p:nvSpPr>
        <p:spPr bwMode="auto">
          <a:xfrm>
            <a:off x="304800" y="1219200"/>
            <a:ext cx="7937500" cy="538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algn="l" eaLnBrk="0" hangingPunct="0">
              <a:spcBef>
                <a:spcPts val="800"/>
              </a:spcBef>
              <a:buClr>
                <a:srgbClr val="000000"/>
              </a:buClr>
              <a:buSzPct val="100000"/>
              <a:buFont typeface="Arial" charset="0"/>
              <a:buChar char="•"/>
              <a:defRPr sz="3200">
                <a:solidFill>
                  <a:schemeClr val="tx1"/>
                </a:solidFill>
                <a:latin typeface="Lucida Grande" charset="0"/>
                <a:ea typeface="ヒラギノ角ゴ ProN W3" charset="0"/>
                <a:cs typeface="ヒラギノ角ゴ ProN W3" charset="0"/>
                <a:sym typeface="Lucida Grande" charset="0"/>
              </a:defRPr>
            </a:lvl1pPr>
            <a:lvl2pPr marL="704850" indent="-285750" algn="l" eaLnBrk="0" hangingPunct="0">
              <a:spcBef>
                <a:spcPts val="700"/>
              </a:spcBef>
              <a:buClr>
                <a:srgbClr val="000000"/>
              </a:buClr>
              <a:buSzPct val="100000"/>
              <a:buFont typeface="Arial" charset="0"/>
              <a:buChar char="–"/>
              <a:defRPr sz="2800">
                <a:solidFill>
                  <a:schemeClr val="tx1"/>
                </a:solidFill>
                <a:latin typeface="Lucida Grande" charset="0"/>
                <a:ea typeface="ヒラギノ角ゴ ProN W3" charset="0"/>
                <a:cs typeface="ヒラギノ角ゴ ProN W3" charset="0"/>
                <a:sym typeface="Lucida Grande" charset="0"/>
              </a:defRPr>
            </a:lvl2pPr>
            <a:lvl3pPr marL="1104900" indent="-228600" algn="l" eaLnBrk="0" hangingPunct="0">
              <a:spcBef>
                <a:spcPts val="600"/>
              </a:spcBef>
              <a:buClr>
                <a:srgbClr val="000000"/>
              </a:buClr>
              <a:buSzPct val="100000"/>
              <a:buFont typeface="Arial" charset="0"/>
              <a:buChar char="•"/>
              <a:defRPr sz="2400">
                <a:solidFill>
                  <a:schemeClr val="tx1"/>
                </a:solidFill>
                <a:latin typeface="Lucida Grande" charset="0"/>
                <a:ea typeface="ヒラギノ角ゴ ProN W3" charset="0"/>
                <a:cs typeface="ヒラギノ角ゴ ProN W3" charset="0"/>
                <a:sym typeface="Lucida Grande" charset="0"/>
              </a:defRPr>
            </a:lvl3pPr>
            <a:lvl4pPr marL="15621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4pPr>
            <a:lvl5pPr marL="20193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5pPr>
            <a:lvl6pPr marL="24765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6pPr>
            <a:lvl7pPr marL="29337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7pPr>
            <a:lvl8pPr marL="33909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8pPr>
            <a:lvl9pPr marL="38481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9pPr>
          </a:lstStyle>
          <a:p>
            <a:pPr eaLnBrk="1" fontAlgn="base" hangingPunct="1">
              <a:spcBef>
                <a:spcPct val="0"/>
              </a:spcBef>
              <a:spcAft>
                <a:spcPct val="0"/>
              </a:spcAft>
              <a:buClrTx/>
              <a:buSzTx/>
              <a:buFontTx/>
              <a:buNone/>
            </a:pPr>
            <a:r>
              <a:rPr lang="en-US" altLang="en-US">
                <a:solidFill>
                  <a:srgbClr val="000000"/>
                </a:solidFill>
                <a:ea typeface="Lucida Grande" charset="0"/>
                <a:cs typeface="Lucida Grande" charset="0"/>
              </a:rPr>
              <a:t> First Person is when the narrator is part of the story. They use I, me , and we in the story.</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a:solidFill>
                  <a:srgbClr val="000000"/>
                </a:solidFill>
                <a:ea typeface="Lucida Grande" charset="0"/>
                <a:cs typeface="Lucida Grande" charset="0"/>
              </a:rPr>
              <a:t> Examples: </a:t>
            </a:r>
            <a:r>
              <a:rPr lang="en-US" altLang="en-US">
                <a:solidFill>
                  <a:srgbClr val="953734"/>
                </a:solidFill>
                <a:ea typeface="Lucida Grande" charset="0"/>
                <a:cs typeface="Lucida Grande" charset="0"/>
              </a:rPr>
              <a:t>We went to the store.</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a:solidFill>
                  <a:srgbClr val="000000"/>
                </a:solidFill>
                <a:ea typeface="Lucida Grande" charset="0"/>
                <a:cs typeface="Lucida Grande" charset="0"/>
              </a:rPr>
              <a:t>  	</a:t>
            </a:r>
            <a:r>
              <a:rPr lang="en-US" altLang="en-US">
                <a:solidFill>
                  <a:srgbClr val="00B050"/>
                </a:solidFill>
                <a:ea typeface="Lucida Grande" charset="0"/>
                <a:cs typeface="Lucida Grande" charset="0"/>
              </a:rPr>
              <a:t>           I like that dog.</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a:solidFill>
                  <a:srgbClr val="000000"/>
                </a:solidFill>
                <a:ea typeface="Lucida Grande" charset="0"/>
                <a:cs typeface="Lucida Grande" charset="0"/>
              </a:rPr>
              <a:t>	</a:t>
            </a:r>
            <a:r>
              <a:rPr lang="en-US" altLang="en-US">
                <a:solidFill>
                  <a:srgbClr val="0070C0"/>
                </a:solidFill>
                <a:ea typeface="Lucida Grande" charset="0"/>
                <a:cs typeface="Lucida Grande" charset="0"/>
              </a:rPr>
              <a:t>           I think Maggie is cool.</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a:solidFill>
                  <a:srgbClr val="000000"/>
                </a:solidFill>
                <a:ea typeface="Lucida Grande" charset="0"/>
                <a:cs typeface="Lucida Grande" charset="0"/>
              </a:rPr>
              <a:t>Some books that are first person:</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u="sng">
                <a:solidFill>
                  <a:srgbClr val="632423"/>
                </a:solidFill>
                <a:ea typeface="Lucida Grande" charset="0"/>
                <a:cs typeface="Lucida Grande" charset="0"/>
              </a:rPr>
              <a:t>Percy Jackson and the Olympians</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u="sng">
                <a:solidFill>
                  <a:srgbClr val="3F3151"/>
                </a:solidFill>
                <a:ea typeface="Lucida Grande" charset="0"/>
                <a:cs typeface="Lucida Grande" charset="0"/>
              </a:rPr>
              <a:t>Divergent</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u="sng">
                <a:solidFill>
                  <a:srgbClr val="E36C09"/>
                </a:solidFill>
                <a:ea typeface="Lucida Grande" charset="0"/>
                <a:cs typeface="Lucida Grande" charset="0"/>
              </a:rPr>
              <a:t>Hunger Games</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u="sng">
                <a:solidFill>
                  <a:srgbClr val="0070C0"/>
                </a:solidFill>
                <a:ea typeface="Lucida Grande" charset="0"/>
                <a:cs typeface="Lucida Grande" charset="0"/>
              </a:rPr>
              <a:t>The Fault in Our Stars</a:t>
            </a:r>
          </a:p>
        </p:txBody>
      </p:sp>
    </p:spTree>
    <p:extLst>
      <p:ext uri="{BB962C8B-B14F-4D97-AF65-F5344CB8AC3E}">
        <p14:creationId xmlns:p14="http://schemas.microsoft.com/office/powerpoint/2010/main" val="292690258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p:txBody>
          <a:bodyPr/>
          <a:lstStyle/>
          <a:p>
            <a:pPr eaLnBrk="1" hangingPunct="1"/>
            <a:r>
              <a:rPr lang="en-US" altLang="en-US" smtClean="0"/>
              <a:t>Second Person</a:t>
            </a:r>
          </a:p>
        </p:txBody>
      </p:sp>
      <p:sp>
        <p:nvSpPr>
          <p:cNvPr id="2" name="Rectangle 2"/>
          <p:cNvSpPr>
            <a:spLocks noGrp="1" noChangeArrowheads="1"/>
          </p:cNvSpPr>
          <p:nvPr>
            <p:ph type="body" idx="1"/>
          </p:nvPr>
        </p:nvSpPr>
        <p:spPr>
          <a:xfrm>
            <a:off x="1447800" y="1446213"/>
            <a:ext cx="6324600" cy="4814887"/>
          </a:xfrm>
        </p:spPr>
        <p:txBody>
          <a:bodyPr/>
          <a:lstStyle/>
          <a:p>
            <a:pPr eaLnBrk="1" hangingPunct="1">
              <a:spcBef>
                <a:spcPct val="0"/>
              </a:spcBef>
              <a:defRPr/>
            </a:pPr>
            <a:r>
              <a:rPr lang="en-US" altLang="en-US" sz="2500" dirty="0" smtClean="0"/>
              <a:t>Second Person is when the narrator uses the words you, your, and yours. Very rarely do you see this in books. There are books by R. L. Stine where you can choose your own adventure, though. (I usually end up dying.)</a:t>
            </a:r>
            <a:endParaRPr lang="en-US" altLang="en-US" sz="2900" dirty="0" smtClean="0"/>
          </a:p>
          <a:p>
            <a:pPr marL="0" indent="0" algn="r" eaLnBrk="1" hangingPunct="1">
              <a:spcBef>
                <a:spcPts val="700"/>
              </a:spcBef>
              <a:buFont typeface="Arial" charset="0"/>
              <a:buNone/>
              <a:defRPr/>
            </a:pPr>
            <a:r>
              <a:rPr lang="en-US" altLang="en-US" sz="2500" dirty="0" smtClean="0"/>
              <a:t>Examples: </a:t>
            </a:r>
            <a:r>
              <a:rPr lang="en-US" altLang="en-US" sz="2500" dirty="0" smtClean="0">
                <a:solidFill>
                  <a:srgbClr val="00B050"/>
                </a:solidFill>
              </a:rPr>
              <a:t>Then you saw the dog.</a:t>
            </a:r>
            <a:endParaRPr lang="en-US" altLang="en-US" sz="2900" dirty="0" smtClean="0"/>
          </a:p>
          <a:p>
            <a:pPr marL="0" indent="0" algn="r" eaLnBrk="1" hangingPunct="1">
              <a:spcBef>
                <a:spcPts val="700"/>
              </a:spcBef>
              <a:buFont typeface="Arial" charset="0"/>
              <a:buNone/>
              <a:defRPr/>
            </a:pPr>
            <a:r>
              <a:rPr lang="en-US" altLang="en-US" sz="2500" dirty="0" smtClean="0">
                <a:solidFill>
                  <a:srgbClr val="E36C09"/>
                </a:solidFill>
              </a:rPr>
              <a:t>   You decide to take the right path.</a:t>
            </a:r>
            <a:endParaRPr lang="en-US" altLang="en-US" sz="2900" dirty="0" smtClean="0"/>
          </a:p>
          <a:p>
            <a:pPr marL="0" indent="0" algn="r" eaLnBrk="1" hangingPunct="1">
              <a:spcBef>
                <a:spcPts val="700"/>
              </a:spcBef>
              <a:buFont typeface="Arial" charset="0"/>
              <a:buNone/>
              <a:defRPr/>
            </a:pPr>
            <a:r>
              <a:rPr lang="en-US" altLang="en-US" sz="2500" dirty="0" smtClean="0">
                <a:solidFill>
                  <a:srgbClr val="244061"/>
                </a:solidFill>
              </a:rPr>
              <a:t>    Your fish sat there and did nothing.</a:t>
            </a:r>
          </a:p>
        </p:txBody>
      </p:sp>
    </p:spTree>
    <p:extLst>
      <p:ext uri="{BB962C8B-B14F-4D97-AF65-F5344CB8AC3E}">
        <p14:creationId xmlns:p14="http://schemas.microsoft.com/office/powerpoint/2010/main" val="253610834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0000"/>
            </a:gs>
            <a:gs pos="100000">
              <a:srgbClr val="00003F"/>
            </a:gs>
          </a:gsLst>
          <a:lin ang="5400000" scaled="1"/>
        </a:gra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p:txBody>
          <a:bodyPr/>
          <a:lstStyle/>
          <a:p>
            <a:pPr eaLnBrk="1" hangingPunct="1"/>
            <a:r>
              <a:rPr lang="en-US" altLang="en-US" smtClean="0">
                <a:solidFill>
                  <a:srgbClr val="FFFFFF"/>
                </a:solidFill>
              </a:rPr>
              <a:t>Third Person Limited</a:t>
            </a:r>
          </a:p>
        </p:txBody>
      </p:sp>
      <p:sp>
        <p:nvSpPr>
          <p:cNvPr id="6147" name="Rectangle 2"/>
          <p:cNvSpPr>
            <a:spLocks/>
          </p:cNvSpPr>
          <p:nvPr/>
        </p:nvSpPr>
        <p:spPr bwMode="auto">
          <a:xfrm>
            <a:off x="457200" y="1219200"/>
            <a:ext cx="8013700" cy="5334000"/>
          </a:xfrm>
          <a:prstGeom prst="rect">
            <a:avLst/>
          </a:prstGeom>
          <a:solidFill>
            <a:schemeClr val="accent1"/>
          </a:solidFill>
          <a:ln>
            <a:noFill/>
          </a:ln>
          <a:extLs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algn="l" eaLnBrk="0" hangingPunct="0">
              <a:spcBef>
                <a:spcPts val="800"/>
              </a:spcBef>
              <a:buClr>
                <a:srgbClr val="000000"/>
              </a:buClr>
              <a:buSzPct val="100000"/>
              <a:buFont typeface="Arial" charset="0"/>
              <a:buChar char="•"/>
              <a:defRPr sz="3200">
                <a:solidFill>
                  <a:schemeClr val="tx1"/>
                </a:solidFill>
                <a:latin typeface="Lucida Grande" charset="0"/>
                <a:ea typeface="ヒラギノ角ゴ ProN W3" charset="0"/>
                <a:cs typeface="ヒラギノ角ゴ ProN W3" charset="0"/>
                <a:sym typeface="Lucida Grande" charset="0"/>
              </a:defRPr>
            </a:lvl1pPr>
            <a:lvl2pPr marL="704850" indent="-285750" algn="l" eaLnBrk="0" hangingPunct="0">
              <a:spcBef>
                <a:spcPts val="700"/>
              </a:spcBef>
              <a:buClr>
                <a:srgbClr val="000000"/>
              </a:buClr>
              <a:buSzPct val="100000"/>
              <a:buFont typeface="Arial" charset="0"/>
              <a:buChar char="–"/>
              <a:defRPr sz="2800">
                <a:solidFill>
                  <a:schemeClr val="tx1"/>
                </a:solidFill>
                <a:latin typeface="Lucida Grande" charset="0"/>
                <a:ea typeface="ヒラギノ角ゴ ProN W3" charset="0"/>
                <a:cs typeface="ヒラギノ角ゴ ProN W3" charset="0"/>
                <a:sym typeface="Lucida Grande" charset="0"/>
              </a:defRPr>
            </a:lvl2pPr>
            <a:lvl3pPr marL="1104900" indent="-228600" algn="l" eaLnBrk="0" hangingPunct="0">
              <a:spcBef>
                <a:spcPts val="600"/>
              </a:spcBef>
              <a:buClr>
                <a:srgbClr val="000000"/>
              </a:buClr>
              <a:buSzPct val="100000"/>
              <a:buFont typeface="Arial" charset="0"/>
              <a:buChar char="•"/>
              <a:defRPr sz="2400">
                <a:solidFill>
                  <a:schemeClr val="tx1"/>
                </a:solidFill>
                <a:latin typeface="Lucida Grande" charset="0"/>
                <a:ea typeface="ヒラギノ角ゴ ProN W3" charset="0"/>
                <a:cs typeface="ヒラギノ角ゴ ProN W3" charset="0"/>
                <a:sym typeface="Lucida Grande" charset="0"/>
              </a:defRPr>
            </a:lvl3pPr>
            <a:lvl4pPr marL="15621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4pPr>
            <a:lvl5pPr marL="20193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5pPr>
            <a:lvl6pPr marL="24765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6pPr>
            <a:lvl7pPr marL="29337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7pPr>
            <a:lvl8pPr marL="33909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8pPr>
            <a:lvl9pPr marL="38481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9pPr>
          </a:lstStyle>
          <a:p>
            <a:pPr eaLnBrk="1" fontAlgn="base" hangingPunct="1">
              <a:spcBef>
                <a:spcPct val="0"/>
              </a:spcBef>
              <a:spcAft>
                <a:spcPct val="0"/>
              </a:spcAft>
              <a:buClrTx/>
              <a:buSzTx/>
              <a:buFontTx/>
              <a:buNone/>
            </a:pPr>
            <a:r>
              <a:rPr lang="en-US" altLang="en-US" sz="2000">
                <a:solidFill>
                  <a:srgbClr val="000000"/>
                </a:solidFill>
                <a:ea typeface="Lucida Grande" charset="0"/>
                <a:cs typeface="Lucida Grande" charset="0"/>
              </a:rPr>
              <a:t>Third Person Limited is when the narrator knows only one person’s thoughts.</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endParaRPr lang="en-US" altLang="en-US" sz="20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sz="2000">
                <a:solidFill>
                  <a:srgbClr val="000000"/>
                </a:solidFill>
                <a:ea typeface="Lucida Grande" charset="0"/>
                <a:cs typeface="Lucida Grande" charset="0"/>
              </a:rPr>
              <a:t>Example: </a:t>
            </a:r>
            <a:r>
              <a:rPr lang="en-US" altLang="en-US" sz="2000">
                <a:solidFill>
                  <a:srgbClr val="FFFF00"/>
                </a:solidFill>
                <a:ea typeface="Lucida Grande" charset="0"/>
                <a:cs typeface="Lucida Grande" charset="0"/>
              </a:rPr>
              <a:t>“I’m inviting you to my birthday party,” Skylar said. Alicia took the invitation. Skylar walked away hoping that Alicia would come. She had wanted to be her friend for forever, but had never had the nerve to tell her. She thought Alicia was the perfect type of friend, she had beautiful hair and blah, blah, blah. (You get the idea.)</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endParaRPr lang="en-US" altLang="en-US" sz="20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sz="2000">
                <a:solidFill>
                  <a:srgbClr val="000000"/>
                </a:solidFill>
                <a:ea typeface="Lucida Grande" charset="0"/>
                <a:cs typeface="Lucida Grande" charset="0"/>
              </a:rPr>
              <a:t>Books with Third Person Limited:</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sz="2000" u="sng">
                <a:solidFill>
                  <a:srgbClr val="7030A0"/>
                </a:solidFill>
                <a:ea typeface="Lucida Grande" charset="0"/>
                <a:cs typeface="Lucida Grande" charset="0"/>
              </a:rPr>
              <a:t>Harry Potter and the Sorcerer’s Stone</a:t>
            </a:r>
            <a:endParaRPr lang="en-US" altLang="en-US" sz="1800" u="sng">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sz="2000" u="sng">
                <a:solidFill>
                  <a:srgbClr val="002060"/>
                </a:solidFill>
                <a:ea typeface="Lucida Grande" charset="0"/>
                <a:cs typeface="Lucida Grande" charset="0"/>
              </a:rPr>
              <a:t>Harry Potter and the Chamber of Secrets</a:t>
            </a:r>
            <a:endParaRPr lang="en-US" altLang="en-US" sz="1800" u="sng">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sz="2000" u="sng">
                <a:solidFill>
                  <a:srgbClr val="C00000"/>
                </a:solidFill>
                <a:ea typeface="Lucida Grande" charset="0"/>
                <a:cs typeface="Lucida Grande" charset="0"/>
              </a:rPr>
              <a:t>Harry Potter and the Prisoner of Askaban</a:t>
            </a:r>
            <a:endParaRPr lang="en-US" altLang="en-US" sz="1800" u="sng">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sz="2000" u="sng">
                <a:solidFill>
                  <a:srgbClr val="31859B"/>
                </a:solidFill>
                <a:ea typeface="Lucida Grande" charset="0"/>
                <a:cs typeface="Lucida Grande" charset="0"/>
              </a:rPr>
              <a:t>Harry Potter and the Goblet of Fire</a:t>
            </a:r>
            <a:endParaRPr lang="en-US" altLang="en-US" sz="1800" u="sng">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sz="2000" u="sng">
                <a:solidFill>
                  <a:srgbClr val="8064A2"/>
                </a:solidFill>
                <a:ea typeface="Lucida Grande" charset="0"/>
                <a:cs typeface="Lucida Grande" charset="0"/>
              </a:rPr>
              <a:t>Harry Potter and the Order of the Pheonix</a:t>
            </a:r>
            <a:endParaRPr lang="en-US" altLang="en-US" sz="1800" u="sng">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sz="2000" u="sng">
                <a:solidFill>
                  <a:srgbClr val="C0504D"/>
                </a:solidFill>
                <a:ea typeface="Lucida Grande" charset="0"/>
                <a:cs typeface="Lucida Grande" charset="0"/>
              </a:rPr>
              <a:t>Harry Potter and the Half-Blood Prince</a:t>
            </a:r>
            <a:endParaRPr lang="en-US" altLang="en-US" sz="1800" u="sng">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sz="2000" u="sng">
                <a:solidFill>
                  <a:srgbClr val="00B0F0"/>
                </a:solidFill>
                <a:ea typeface="Lucida Grande" charset="0"/>
                <a:cs typeface="Lucida Grande" charset="0"/>
              </a:rPr>
              <a:t>Harry Potter and the Deathly Hallows</a:t>
            </a:r>
          </a:p>
        </p:txBody>
      </p:sp>
    </p:spTree>
    <p:extLst>
      <p:ext uri="{BB962C8B-B14F-4D97-AF65-F5344CB8AC3E}">
        <p14:creationId xmlns:p14="http://schemas.microsoft.com/office/powerpoint/2010/main" val="51926844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200"/>
            </a:gs>
            <a:gs pos="100000">
              <a:srgbClr val="FF7900"/>
            </a:gs>
          </a:gsLst>
          <a:lin ang="5400000" scaled="1"/>
        </a:gra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p:txBody>
          <a:bodyPr/>
          <a:lstStyle/>
          <a:p>
            <a:pPr eaLnBrk="1" hangingPunct="1"/>
            <a:r>
              <a:rPr lang="en-US" altLang="en-US" smtClean="0"/>
              <a:t>Third Person Omniscient </a:t>
            </a:r>
          </a:p>
        </p:txBody>
      </p:sp>
      <p:sp>
        <p:nvSpPr>
          <p:cNvPr id="7171" name="Rectangle 2"/>
          <p:cNvSpPr>
            <a:spLocks/>
          </p:cNvSpPr>
          <p:nvPr/>
        </p:nvSpPr>
        <p:spPr bwMode="auto">
          <a:xfrm>
            <a:off x="381000" y="1524000"/>
            <a:ext cx="8470900" cy="4610100"/>
          </a:xfrm>
          <a:prstGeom prst="rect">
            <a:avLst/>
          </a:prstGeom>
          <a:solidFill>
            <a:srgbClr val="000000"/>
          </a:solidFill>
          <a:ln>
            <a:noFill/>
          </a:ln>
          <a:extLs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algn="l" eaLnBrk="0" hangingPunct="0">
              <a:spcBef>
                <a:spcPts val="800"/>
              </a:spcBef>
              <a:buClr>
                <a:srgbClr val="000000"/>
              </a:buClr>
              <a:buSzPct val="100000"/>
              <a:buFont typeface="Arial" charset="0"/>
              <a:buChar char="•"/>
              <a:defRPr sz="3200">
                <a:solidFill>
                  <a:schemeClr val="tx1"/>
                </a:solidFill>
                <a:latin typeface="Lucida Grande" charset="0"/>
                <a:ea typeface="ヒラギノ角ゴ ProN W3" charset="0"/>
                <a:cs typeface="ヒラギノ角ゴ ProN W3" charset="0"/>
                <a:sym typeface="Lucida Grande" charset="0"/>
              </a:defRPr>
            </a:lvl1pPr>
            <a:lvl2pPr marL="704850" indent="-285750" algn="l" eaLnBrk="0" hangingPunct="0">
              <a:spcBef>
                <a:spcPts val="700"/>
              </a:spcBef>
              <a:buClr>
                <a:srgbClr val="000000"/>
              </a:buClr>
              <a:buSzPct val="100000"/>
              <a:buFont typeface="Arial" charset="0"/>
              <a:buChar char="–"/>
              <a:defRPr sz="2800">
                <a:solidFill>
                  <a:schemeClr val="tx1"/>
                </a:solidFill>
                <a:latin typeface="Lucida Grande" charset="0"/>
                <a:ea typeface="ヒラギノ角ゴ ProN W3" charset="0"/>
                <a:cs typeface="ヒラギノ角ゴ ProN W3" charset="0"/>
                <a:sym typeface="Lucida Grande" charset="0"/>
              </a:defRPr>
            </a:lvl2pPr>
            <a:lvl3pPr marL="1104900" indent="-228600" algn="l" eaLnBrk="0" hangingPunct="0">
              <a:spcBef>
                <a:spcPts val="600"/>
              </a:spcBef>
              <a:buClr>
                <a:srgbClr val="000000"/>
              </a:buClr>
              <a:buSzPct val="100000"/>
              <a:buFont typeface="Arial" charset="0"/>
              <a:buChar char="•"/>
              <a:defRPr sz="2400">
                <a:solidFill>
                  <a:schemeClr val="tx1"/>
                </a:solidFill>
                <a:latin typeface="Lucida Grande" charset="0"/>
                <a:ea typeface="ヒラギノ角ゴ ProN W3" charset="0"/>
                <a:cs typeface="ヒラギノ角ゴ ProN W3" charset="0"/>
                <a:sym typeface="Lucida Grande" charset="0"/>
              </a:defRPr>
            </a:lvl3pPr>
            <a:lvl4pPr marL="15621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4pPr>
            <a:lvl5pPr marL="20193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5pPr>
            <a:lvl6pPr marL="24765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6pPr>
            <a:lvl7pPr marL="29337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7pPr>
            <a:lvl8pPr marL="33909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8pPr>
            <a:lvl9pPr marL="38481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9pPr>
          </a:lstStyle>
          <a:p>
            <a:pPr eaLnBrk="1" fontAlgn="base" hangingPunct="1">
              <a:spcBef>
                <a:spcPct val="0"/>
              </a:spcBef>
              <a:spcAft>
                <a:spcPct val="0"/>
              </a:spcAft>
              <a:buClrTx/>
              <a:buSzTx/>
              <a:buFontTx/>
              <a:buNone/>
            </a:pPr>
            <a:r>
              <a:rPr lang="en-US" altLang="en-US" sz="1800">
                <a:solidFill>
                  <a:srgbClr val="FFFFFF"/>
                </a:solidFill>
                <a:ea typeface="Lucida Grande" charset="0"/>
                <a:cs typeface="Lucida Grande" charset="0"/>
              </a:rPr>
              <a:t>Third Person Omniscient is when the narrator is all-knowing. </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endParaRPr lang="en-US" altLang="en-US" sz="1800">
              <a:solidFill>
                <a:srgbClr val="FFFFFF"/>
              </a:solidFill>
              <a:ea typeface="Lucida Grande" charset="0"/>
              <a:cs typeface="Lucida Grande" charset="0"/>
            </a:endParaRPr>
          </a:p>
          <a:p>
            <a:pPr eaLnBrk="1" fontAlgn="base" hangingPunct="1">
              <a:spcBef>
                <a:spcPct val="0"/>
              </a:spcBef>
              <a:spcAft>
                <a:spcPct val="0"/>
              </a:spcAft>
              <a:buClrTx/>
              <a:buSzTx/>
              <a:buFontTx/>
              <a:buNone/>
            </a:pPr>
            <a:r>
              <a:rPr lang="en-US" altLang="en-US" sz="1800">
                <a:solidFill>
                  <a:srgbClr val="FFFFFF"/>
                </a:solidFill>
                <a:ea typeface="Lucida Grande" charset="0"/>
                <a:cs typeface="Lucida Grande" charset="0"/>
              </a:rPr>
              <a:t>Example: </a:t>
            </a:r>
            <a:r>
              <a:rPr lang="en-US" altLang="en-US" sz="1800">
                <a:solidFill>
                  <a:srgbClr val="E36C09"/>
                </a:solidFill>
                <a:ea typeface="Lucida Grande" charset="0"/>
                <a:cs typeface="Lucida Grande" charset="0"/>
              </a:rPr>
              <a:t>Skylar gave Alicia the invitation. Skylar walked away hoping that Alicia would come. She had wanted to be her friend for forever, but had never had the nerve to tell her. She thought Alicia was the perfect type of friend, unlike the snotty friends who ditched her in the 2</a:t>
            </a:r>
            <a:r>
              <a:rPr lang="en-US" altLang="en-US" sz="1800" baseline="30000">
                <a:solidFill>
                  <a:srgbClr val="E36C09"/>
                </a:solidFill>
                <a:ea typeface="Lucida Grande" charset="0"/>
                <a:cs typeface="Lucida Grande" charset="0"/>
              </a:rPr>
              <a:t>nd</a:t>
            </a:r>
            <a:r>
              <a:rPr lang="en-US" altLang="en-US" sz="1800">
                <a:solidFill>
                  <a:srgbClr val="E36C09"/>
                </a:solidFill>
                <a:ea typeface="Lucida Grande" charset="0"/>
                <a:cs typeface="Lucida Grande" charset="0"/>
              </a:rPr>
              <a:t> grade, but this was 3</a:t>
            </a:r>
            <a:r>
              <a:rPr lang="en-US" altLang="en-US" sz="1800" baseline="30000">
                <a:solidFill>
                  <a:srgbClr val="E36C09"/>
                </a:solidFill>
                <a:ea typeface="Lucida Grande" charset="0"/>
                <a:cs typeface="Lucida Grande" charset="0"/>
              </a:rPr>
              <a:t>rd</a:t>
            </a:r>
            <a:r>
              <a:rPr lang="en-US" altLang="en-US" sz="1800">
                <a:solidFill>
                  <a:srgbClr val="E36C09"/>
                </a:solidFill>
                <a:ea typeface="Lucida Grande" charset="0"/>
                <a:cs typeface="Lucida Grande" charset="0"/>
              </a:rPr>
              <a:t> grade, a whole new year. Meanwhile, Alicia was thinking up excuses to not go to the party. She didn’t like Skylar at all. She wished that she could find a way to get out of going to the party.</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sz="1800">
                <a:solidFill>
                  <a:srgbClr val="000000"/>
                </a:solidFill>
                <a:ea typeface="Lucida Grande" charset="0"/>
                <a:cs typeface="Lucida Grande" charset="0"/>
              </a:rPr>
              <a:t>                 </a:t>
            </a:r>
          </a:p>
          <a:p>
            <a:pPr eaLnBrk="1" fontAlgn="base" hangingPunct="1">
              <a:spcBef>
                <a:spcPct val="0"/>
              </a:spcBef>
              <a:spcAft>
                <a:spcPct val="0"/>
              </a:spcAft>
              <a:buClrTx/>
              <a:buSzTx/>
              <a:buFontTx/>
              <a:buNone/>
            </a:pPr>
            <a:r>
              <a:rPr lang="en-US" altLang="en-US" sz="1800">
                <a:solidFill>
                  <a:srgbClr val="FFFFFF"/>
                </a:solidFill>
                <a:ea typeface="Lucida Grande" charset="0"/>
                <a:cs typeface="Lucida Grande" charset="0"/>
              </a:rPr>
              <a:t>Example:	</a:t>
            </a:r>
            <a:r>
              <a:rPr lang="en-US" altLang="en-US" sz="1800">
                <a:solidFill>
                  <a:srgbClr val="4BACC6"/>
                </a:solidFill>
                <a:ea typeface="Lucida Grande" charset="0"/>
                <a:cs typeface="Lucida Grande" charset="0"/>
              </a:rPr>
              <a:t>The bear walked up to the tree and sniffed the berries. All of a sudden the hunter came out of nowhere with a spear. Unfortunately, the bear was slow and soon perished from the hunter’s deadly weapon.</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endParaRPr lang="en-US" altLang="en-US" sz="1800">
              <a:solidFill>
                <a:srgbClr val="FFFFFF"/>
              </a:solidFill>
              <a:ea typeface="Lucida Grande" charset="0"/>
              <a:cs typeface="Lucida Grande" charset="0"/>
            </a:endParaRPr>
          </a:p>
          <a:p>
            <a:pPr eaLnBrk="1" fontAlgn="base" hangingPunct="1">
              <a:spcBef>
                <a:spcPct val="0"/>
              </a:spcBef>
              <a:spcAft>
                <a:spcPct val="0"/>
              </a:spcAft>
              <a:buClrTx/>
              <a:buSzTx/>
              <a:buFontTx/>
              <a:buNone/>
            </a:pPr>
            <a:r>
              <a:rPr lang="en-US" altLang="en-US" sz="1800">
                <a:solidFill>
                  <a:srgbClr val="FFFFFF"/>
                </a:solidFill>
                <a:ea typeface="Lucida Grande" charset="0"/>
                <a:cs typeface="Lucida Grande" charset="0"/>
              </a:rPr>
              <a:t>Books that have Third Person Omniscient:</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sz="1800" u="sng">
                <a:solidFill>
                  <a:srgbClr val="FFFF00"/>
                </a:solidFill>
                <a:ea typeface="Lucida Grande" charset="0"/>
                <a:cs typeface="Lucida Grande" charset="0"/>
              </a:rPr>
              <a:t>Flush</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sz="1800" u="sng">
                <a:solidFill>
                  <a:srgbClr val="0070C0"/>
                </a:solidFill>
                <a:ea typeface="Lucida Grande" charset="0"/>
                <a:cs typeface="Lucida Grande" charset="0"/>
              </a:rPr>
              <a:t>Hoot</a:t>
            </a:r>
          </a:p>
        </p:txBody>
      </p:sp>
    </p:spTree>
    <p:extLst>
      <p:ext uri="{BB962C8B-B14F-4D97-AF65-F5344CB8AC3E}">
        <p14:creationId xmlns:p14="http://schemas.microsoft.com/office/powerpoint/2010/main" val="314047940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8194" name="Rectangle 1"/>
          <p:cNvSpPr>
            <a:spLocks/>
          </p:cNvSpPr>
          <p:nvPr/>
        </p:nvSpPr>
        <p:spPr bwMode="auto">
          <a:xfrm>
            <a:off x="838200" y="914400"/>
            <a:ext cx="7175500"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algn="l" eaLnBrk="0" hangingPunct="0">
              <a:spcBef>
                <a:spcPts val="800"/>
              </a:spcBef>
              <a:buClr>
                <a:srgbClr val="000000"/>
              </a:buClr>
              <a:buSzPct val="100000"/>
              <a:buFont typeface="Arial" charset="0"/>
              <a:buChar char="•"/>
              <a:defRPr sz="3200">
                <a:solidFill>
                  <a:schemeClr val="tx1"/>
                </a:solidFill>
                <a:latin typeface="Lucida Grande" charset="0"/>
                <a:ea typeface="ヒラギノ角ゴ ProN W3" charset="0"/>
                <a:cs typeface="ヒラギノ角ゴ ProN W3" charset="0"/>
                <a:sym typeface="Lucida Grande" charset="0"/>
              </a:defRPr>
            </a:lvl1pPr>
            <a:lvl2pPr marL="704850" indent="-285750" algn="l" eaLnBrk="0" hangingPunct="0">
              <a:spcBef>
                <a:spcPts val="700"/>
              </a:spcBef>
              <a:buClr>
                <a:srgbClr val="000000"/>
              </a:buClr>
              <a:buSzPct val="100000"/>
              <a:buFont typeface="Arial" charset="0"/>
              <a:buChar char="–"/>
              <a:defRPr sz="2800">
                <a:solidFill>
                  <a:schemeClr val="tx1"/>
                </a:solidFill>
                <a:latin typeface="Lucida Grande" charset="0"/>
                <a:ea typeface="ヒラギノ角ゴ ProN W3" charset="0"/>
                <a:cs typeface="ヒラギノ角ゴ ProN W3" charset="0"/>
                <a:sym typeface="Lucida Grande" charset="0"/>
              </a:defRPr>
            </a:lvl2pPr>
            <a:lvl3pPr marL="1104900" indent="-228600" algn="l" eaLnBrk="0" hangingPunct="0">
              <a:spcBef>
                <a:spcPts val="600"/>
              </a:spcBef>
              <a:buClr>
                <a:srgbClr val="000000"/>
              </a:buClr>
              <a:buSzPct val="100000"/>
              <a:buFont typeface="Arial" charset="0"/>
              <a:buChar char="•"/>
              <a:defRPr sz="2400">
                <a:solidFill>
                  <a:schemeClr val="tx1"/>
                </a:solidFill>
                <a:latin typeface="Lucida Grande" charset="0"/>
                <a:ea typeface="ヒラギノ角ゴ ProN W3" charset="0"/>
                <a:cs typeface="ヒラギノ角ゴ ProN W3" charset="0"/>
                <a:sym typeface="Lucida Grande" charset="0"/>
              </a:defRPr>
            </a:lvl3pPr>
            <a:lvl4pPr marL="15621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4pPr>
            <a:lvl5pPr marL="20193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5pPr>
            <a:lvl6pPr marL="24765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6pPr>
            <a:lvl7pPr marL="29337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7pPr>
            <a:lvl8pPr marL="33909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8pPr>
            <a:lvl9pPr marL="38481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9pPr>
          </a:lstStyle>
          <a:p>
            <a:pPr algn="ctr" eaLnBrk="1" fontAlgn="base" hangingPunct="1">
              <a:spcBef>
                <a:spcPct val="0"/>
              </a:spcBef>
              <a:spcAft>
                <a:spcPct val="0"/>
              </a:spcAft>
              <a:buClrTx/>
              <a:buSzTx/>
              <a:buFontTx/>
              <a:buNone/>
            </a:pPr>
            <a:endParaRPr lang="en-US" altLang="en-US" sz="9600">
              <a:solidFill>
                <a:srgbClr val="000000"/>
              </a:solidFill>
              <a:ea typeface="Lucida Grande" charset="0"/>
              <a:cs typeface="Lucida Grande" charset="0"/>
            </a:endParaRPr>
          </a:p>
          <a:p>
            <a:pPr algn="ctr" eaLnBrk="1" fontAlgn="base" hangingPunct="1">
              <a:spcBef>
                <a:spcPct val="0"/>
              </a:spcBef>
              <a:spcAft>
                <a:spcPct val="0"/>
              </a:spcAft>
              <a:buClrTx/>
              <a:buSzTx/>
              <a:buFontTx/>
              <a:buNone/>
            </a:pPr>
            <a:r>
              <a:rPr lang="en-US" altLang="en-US" sz="9600">
                <a:solidFill>
                  <a:srgbClr val="000000"/>
                </a:solidFill>
                <a:ea typeface="Lucida Grande" charset="0"/>
                <a:cs typeface="Lucida Grande" charset="0"/>
              </a:rPr>
              <a:t>Quickfire!!!!!!</a:t>
            </a:r>
          </a:p>
        </p:txBody>
      </p:sp>
      <p:pic>
        <p:nvPicPr>
          <p:cNvPr id="819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2" name="Rectangle 3"/>
          <p:cNvSpPr>
            <a:spLocks/>
          </p:cNvSpPr>
          <p:nvPr/>
        </p:nvSpPr>
        <p:spPr bwMode="auto">
          <a:xfrm>
            <a:off x="1143000" y="2241550"/>
            <a:ext cx="64135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algn="l" eaLnBrk="0" hangingPunct="0">
              <a:spcBef>
                <a:spcPts val="800"/>
              </a:spcBef>
              <a:buClr>
                <a:srgbClr val="000000"/>
              </a:buClr>
              <a:buSzPct val="100000"/>
              <a:buFont typeface="Arial" charset="0"/>
              <a:buChar char="•"/>
              <a:defRPr sz="3200">
                <a:solidFill>
                  <a:schemeClr val="tx1"/>
                </a:solidFill>
                <a:latin typeface="Lucida Grande" charset="0"/>
                <a:ea typeface="ヒラギノ角ゴ ProN W3" charset="0"/>
                <a:cs typeface="ヒラギノ角ゴ ProN W3" charset="0"/>
                <a:sym typeface="Lucida Grande" charset="0"/>
              </a:defRPr>
            </a:lvl1pPr>
            <a:lvl2pPr marL="704850" indent="-285750" algn="l" eaLnBrk="0" hangingPunct="0">
              <a:spcBef>
                <a:spcPts val="700"/>
              </a:spcBef>
              <a:buClr>
                <a:srgbClr val="000000"/>
              </a:buClr>
              <a:buSzPct val="100000"/>
              <a:buFont typeface="Arial" charset="0"/>
              <a:buChar char="–"/>
              <a:defRPr sz="2800">
                <a:solidFill>
                  <a:schemeClr val="tx1"/>
                </a:solidFill>
                <a:latin typeface="Lucida Grande" charset="0"/>
                <a:ea typeface="ヒラギノ角ゴ ProN W3" charset="0"/>
                <a:cs typeface="ヒラギノ角ゴ ProN W3" charset="0"/>
                <a:sym typeface="Lucida Grande" charset="0"/>
              </a:defRPr>
            </a:lvl2pPr>
            <a:lvl3pPr marL="1104900" indent="-228600" algn="l" eaLnBrk="0" hangingPunct="0">
              <a:spcBef>
                <a:spcPts val="600"/>
              </a:spcBef>
              <a:buClr>
                <a:srgbClr val="000000"/>
              </a:buClr>
              <a:buSzPct val="100000"/>
              <a:buFont typeface="Arial" charset="0"/>
              <a:buChar char="•"/>
              <a:defRPr sz="2400">
                <a:solidFill>
                  <a:schemeClr val="tx1"/>
                </a:solidFill>
                <a:latin typeface="Lucida Grande" charset="0"/>
                <a:ea typeface="ヒラギノ角ゴ ProN W3" charset="0"/>
                <a:cs typeface="ヒラギノ角ゴ ProN W3" charset="0"/>
                <a:sym typeface="Lucida Grande" charset="0"/>
              </a:defRPr>
            </a:lvl3pPr>
            <a:lvl4pPr marL="15621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4pPr>
            <a:lvl5pPr marL="20193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5pPr>
            <a:lvl6pPr marL="24765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6pPr>
            <a:lvl7pPr marL="29337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7pPr>
            <a:lvl8pPr marL="33909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8pPr>
            <a:lvl9pPr marL="38481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9pPr>
          </a:lstStyle>
          <a:p>
            <a:pPr algn="ctr" eaLnBrk="1" fontAlgn="base" hangingPunct="1">
              <a:spcBef>
                <a:spcPct val="0"/>
              </a:spcBef>
              <a:spcAft>
                <a:spcPct val="0"/>
              </a:spcAft>
              <a:buClrTx/>
              <a:buSzTx/>
              <a:buFontTx/>
              <a:buNone/>
            </a:pPr>
            <a:r>
              <a:rPr lang="en-US" altLang="en-US" sz="9600">
                <a:solidFill>
                  <a:srgbClr val="C00000"/>
                </a:solidFill>
                <a:ea typeface="Lucida Grande" charset="0"/>
                <a:cs typeface="Lucida Grande" charset="0"/>
              </a:rPr>
              <a:t>Quickfire!</a:t>
            </a:r>
          </a:p>
        </p:txBody>
      </p:sp>
    </p:spTree>
    <p:extLst>
      <p:ext uri="{BB962C8B-B14F-4D97-AF65-F5344CB8AC3E}">
        <p14:creationId xmlns:p14="http://schemas.microsoft.com/office/powerpoint/2010/main" val="40687963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p:cNvSpPr>
          <p:nvPr/>
        </p:nvSpPr>
        <p:spPr bwMode="auto">
          <a:xfrm>
            <a:off x="685800" y="1371600"/>
            <a:ext cx="7937500" cy="342900"/>
          </a:xfrm>
          <a:prstGeom prst="rect">
            <a:avLst/>
          </a:prstGeom>
          <a:solidFill>
            <a:srgbClr val="FF0000"/>
          </a:solidFill>
          <a:ln>
            <a:noFill/>
          </a:ln>
          <a:extLs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algn="l" eaLnBrk="0" hangingPunct="0">
              <a:spcBef>
                <a:spcPts val="800"/>
              </a:spcBef>
              <a:buClr>
                <a:srgbClr val="000000"/>
              </a:buClr>
              <a:buSzPct val="100000"/>
              <a:buFont typeface="Arial" charset="0"/>
              <a:buChar char="•"/>
              <a:defRPr sz="3200">
                <a:solidFill>
                  <a:schemeClr val="tx1"/>
                </a:solidFill>
                <a:latin typeface="Lucida Grande" charset="0"/>
                <a:ea typeface="ヒラギノ角ゴ ProN W3" charset="0"/>
                <a:cs typeface="ヒラギノ角ゴ ProN W3" charset="0"/>
                <a:sym typeface="Lucida Grande" charset="0"/>
              </a:defRPr>
            </a:lvl1pPr>
            <a:lvl2pPr marL="704850" indent="-285750" algn="l" eaLnBrk="0" hangingPunct="0">
              <a:spcBef>
                <a:spcPts val="700"/>
              </a:spcBef>
              <a:buClr>
                <a:srgbClr val="000000"/>
              </a:buClr>
              <a:buSzPct val="100000"/>
              <a:buFont typeface="Arial" charset="0"/>
              <a:buChar char="–"/>
              <a:defRPr sz="2800">
                <a:solidFill>
                  <a:schemeClr val="tx1"/>
                </a:solidFill>
                <a:latin typeface="Lucida Grande" charset="0"/>
                <a:ea typeface="ヒラギノ角ゴ ProN W3" charset="0"/>
                <a:cs typeface="ヒラギノ角ゴ ProN W3" charset="0"/>
                <a:sym typeface="Lucida Grande" charset="0"/>
              </a:defRPr>
            </a:lvl2pPr>
            <a:lvl3pPr marL="1104900" indent="-228600" algn="l" eaLnBrk="0" hangingPunct="0">
              <a:spcBef>
                <a:spcPts val="600"/>
              </a:spcBef>
              <a:buClr>
                <a:srgbClr val="000000"/>
              </a:buClr>
              <a:buSzPct val="100000"/>
              <a:buFont typeface="Arial" charset="0"/>
              <a:buChar char="•"/>
              <a:defRPr sz="2400">
                <a:solidFill>
                  <a:schemeClr val="tx1"/>
                </a:solidFill>
                <a:latin typeface="Lucida Grande" charset="0"/>
                <a:ea typeface="ヒラギノ角ゴ ProN W3" charset="0"/>
                <a:cs typeface="ヒラギノ角ゴ ProN W3" charset="0"/>
                <a:sym typeface="Lucida Grande" charset="0"/>
              </a:defRPr>
            </a:lvl3pPr>
            <a:lvl4pPr marL="15621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4pPr>
            <a:lvl5pPr marL="20193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5pPr>
            <a:lvl6pPr marL="24765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6pPr>
            <a:lvl7pPr marL="29337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7pPr>
            <a:lvl8pPr marL="33909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8pPr>
            <a:lvl9pPr marL="38481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9pPr>
          </a:lstStyle>
          <a:p>
            <a:pPr eaLnBrk="1" fontAlgn="base" hangingPunct="1">
              <a:spcBef>
                <a:spcPct val="0"/>
              </a:spcBef>
              <a:spcAft>
                <a:spcPct val="0"/>
              </a:spcAft>
              <a:buClrTx/>
              <a:buSzTx/>
              <a:buFontTx/>
              <a:buNone/>
            </a:pPr>
            <a:r>
              <a:rPr lang="en-US" altLang="en-US" sz="1800">
                <a:solidFill>
                  <a:srgbClr val="000000"/>
                </a:solidFill>
                <a:ea typeface="Lucida Grande" charset="0"/>
                <a:cs typeface="Lucida Grande" charset="0"/>
              </a:rPr>
              <a:t>Game time!</a:t>
            </a:r>
          </a:p>
        </p:txBody>
      </p:sp>
      <p:sp>
        <p:nvSpPr>
          <p:cNvPr id="9219" name="Rectangle 2"/>
          <p:cNvSpPr>
            <a:spLocks/>
          </p:cNvSpPr>
          <p:nvPr/>
        </p:nvSpPr>
        <p:spPr bwMode="auto">
          <a:xfrm>
            <a:off x="685800" y="1981200"/>
            <a:ext cx="7937500" cy="342900"/>
          </a:xfrm>
          <a:prstGeom prst="rect">
            <a:avLst/>
          </a:prstGeom>
          <a:solidFill>
            <a:schemeClr val="accent1"/>
          </a:solidFill>
          <a:ln>
            <a:noFill/>
          </a:ln>
          <a:extLs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algn="l" eaLnBrk="0" hangingPunct="0">
              <a:spcBef>
                <a:spcPts val="800"/>
              </a:spcBef>
              <a:buClr>
                <a:srgbClr val="000000"/>
              </a:buClr>
              <a:buSzPct val="100000"/>
              <a:buFont typeface="Arial" charset="0"/>
              <a:buChar char="•"/>
              <a:defRPr sz="3200">
                <a:solidFill>
                  <a:schemeClr val="tx1"/>
                </a:solidFill>
                <a:latin typeface="Lucida Grande" charset="0"/>
                <a:ea typeface="ヒラギノ角ゴ ProN W3" charset="0"/>
                <a:cs typeface="ヒラギノ角ゴ ProN W3" charset="0"/>
                <a:sym typeface="Lucida Grande" charset="0"/>
              </a:defRPr>
            </a:lvl1pPr>
            <a:lvl2pPr marL="704850" indent="-285750" algn="l" eaLnBrk="0" hangingPunct="0">
              <a:spcBef>
                <a:spcPts val="700"/>
              </a:spcBef>
              <a:buClr>
                <a:srgbClr val="000000"/>
              </a:buClr>
              <a:buSzPct val="100000"/>
              <a:buFont typeface="Arial" charset="0"/>
              <a:buChar char="–"/>
              <a:defRPr sz="2800">
                <a:solidFill>
                  <a:schemeClr val="tx1"/>
                </a:solidFill>
                <a:latin typeface="Lucida Grande" charset="0"/>
                <a:ea typeface="ヒラギノ角ゴ ProN W3" charset="0"/>
                <a:cs typeface="ヒラギノ角ゴ ProN W3" charset="0"/>
                <a:sym typeface="Lucida Grande" charset="0"/>
              </a:defRPr>
            </a:lvl2pPr>
            <a:lvl3pPr marL="1104900" indent="-228600" algn="l" eaLnBrk="0" hangingPunct="0">
              <a:spcBef>
                <a:spcPts val="600"/>
              </a:spcBef>
              <a:buClr>
                <a:srgbClr val="000000"/>
              </a:buClr>
              <a:buSzPct val="100000"/>
              <a:buFont typeface="Arial" charset="0"/>
              <a:buChar char="•"/>
              <a:defRPr sz="2400">
                <a:solidFill>
                  <a:schemeClr val="tx1"/>
                </a:solidFill>
                <a:latin typeface="Lucida Grande" charset="0"/>
                <a:ea typeface="ヒラギノ角ゴ ProN W3" charset="0"/>
                <a:cs typeface="ヒラギノ角ゴ ProN W3" charset="0"/>
                <a:sym typeface="Lucida Grande" charset="0"/>
              </a:defRPr>
            </a:lvl3pPr>
            <a:lvl4pPr marL="15621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4pPr>
            <a:lvl5pPr marL="20193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5pPr>
            <a:lvl6pPr marL="24765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6pPr>
            <a:lvl7pPr marL="29337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7pPr>
            <a:lvl8pPr marL="33909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8pPr>
            <a:lvl9pPr marL="38481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9pPr>
          </a:lstStyle>
          <a:p>
            <a:pPr eaLnBrk="1" fontAlgn="base" hangingPunct="1">
              <a:spcBef>
                <a:spcPct val="0"/>
              </a:spcBef>
              <a:spcAft>
                <a:spcPct val="0"/>
              </a:spcAft>
              <a:buClrTx/>
              <a:buSzTx/>
              <a:buFontTx/>
              <a:buNone/>
            </a:pPr>
            <a:r>
              <a:rPr lang="en-US" altLang="en-US" sz="1800">
                <a:solidFill>
                  <a:srgbClr val="000000"/>
                </a:solidFill>
                <a:ea typeface="Lucida Grande" charset="0"/>
                <a:cs typeface="Lucida Grande" charset="0"/>
              </a:rPr>
              <a:t>Match the correct point of view to the sentence.</a:t>
            </a:r>
          </a:p>
        </p:txBody>
      </p:sp>
      <p:sp>
        <p:nvSpPr>
          <p:cNvPr id="9220" name="Rectangle 3"/>
          <p:cNvSpPr>
            <a:spLocks/>
          </p:cNvSpPr>
          <p:nvPr/>
        </p:nvSpPr>
        <p:spPr bwMode="auto">
          <a:xfrm>
            <a:off x="685800" y="2743200"/>
            <a:ext cx="7937500" cy="342900"/>
          </a:xfrm>
          <a:prstGeom prst="rect">
            <a:avLst/>
          </a:prstGeom>
          <a:solidFill>
            <a:srgbClr val="FFFF00"/>
          </a:solidFill>
          <a:ln>
            <a:noFill/>
          </a:ln>
          <a:extLs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algn="l" eaLnBrk="0" hangingPunct="0">
              <a:spcBef>
                <a:spcPts val="800"/>
              </a:spcBef>
              <a:buClr>
                <a:srgbClr val="000000"/>
              </a:buClr>
              <a:buSzPct val="100000"/>
              <a:buFont typeface="Arial" charset="0"/>
              <a:buChar char="•"/>
              <a:defRPr sz="3200">
                <a:solidFill>
                  <a:schemeClr val="tx1"/>
                </a:solidFill>
                <a:latin typeface="Lucida Grande" charset="0"/>
                <a:ea typeface="ヒラギノ角ゴ ProN W3" charset="0"/>
                <a:cs typeface="ヒラギノ角ゴ ProN W3" charset="0"/>
                <a:sym typeface="Lucida Grande" charset="0"/>
              </a:defRPr>
            </a:lvl1pPr>
            <a:lvl2pPr marL="704850" indent="-285750" algn="l" eaLnBrk="0" hangingPunct="0">
              <a:spcBef>
                <a:spcPts val="700"/>
              </a:spcBef>
              <a:buClr>
                <a:srgbClr val="000000"/>
              </a:buClr>
              <a:buSzPct val="100000"/>
              <a:buFont typeface="Arial" charset="0"/>
              <a:buChar char="–"/>
              <a:defRPr sz="2800">
                <a:solidFill>
                  <a:schemeClr val="tx1"/>
                </a:solidFill>
                <a:latin typeface="Lucida Grande" charset="0"/>
                <a:ea typeface="ヒラギノ角ゴ ProN W3" charset="0"/>
                <a:cs typeface="ヒラギノ角ゴ ProN W3" charset="0"/>
                <a:sym typeface="Lucida Grande" charset="0"/>
              </a:defRPr>
            </a:lvl2pPr>
            <a:lvl3pPr marL="1104900" indent="-228600" algn="l" eaLnBrk="0" hangingPunct="0">
              <a:spcBef>
                <a:spcPts val="600"/>
              </a:spcBef>
              <a:buClr>
                <a:srgbClr val="000000"/>
              </a:buClr>
              <a:buSzPct val="100000"/>
              <a:buFont typeface="Arial" charset="0"/>
              <a:buChar char="•"/>
              <a:defRPr sz="2400">
                <a:solidFill>
                  <a:schemeClr val="tx1"/>
                </a:solidFill>
                <a:latin typeface="Lucida Grande" charset="0"/>
                <a:ea typeface="ヒラギノ角ゴ ProN W3" charset="0"/>
                <a:cs typeface="ヒラギノ角ゴ ProN W3" charset="0"/>
                <a:sym typeface="Lucida Grande" charset="0"/>
              </a:defRPr>
            </a:lvl3pPr>
            <a:lvl4pPr marL="15621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4pPr>
            <a:lvl5pPr marL="20193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5pPr>
            <a:lvl6pPr marL="24765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6pPr>
            <a:lvl7pPr marL="29337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7pPr>
            <a:lvl8pPr marL="33909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8pPr>
            <a:lvl9pPr marL="38481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9pPr>
          </a:lstStyle>
          <a:p>
            <a:pPr eaLnBrk="1" fontAlgn="base" hangingPunct="1">
              <a:spcBef>
                <a:spcPct val="0"/>
              </a:spcBef>
              <a:spcAft>
                <a:spcPct val="0"/>
              </a:spcAft>
              <a:buClrTx/>
              <a:buSzTx/>
              <a:buFontTx/>
              <a:buNone/>
            </a:pPr>
            <a:r>
              <a:rPr lang="en-US" altLang="en-US" sz="1800">
                <a:solidFill>
                  <a:srgbClr val="000000"/>
                </a:solidFill>
                <a:ea typeface="Lucida Grande" charset="0"/>
                <a:cs typeface="Lucida Grande" charset="0"/>
              </a:rPr>
              <a:t>First Person= panda </a:t>
            </a:r>
          </a:p>
        </p:txBody>
      </p:sp>
      <p:sp>
        <p:nvSpPr>
          <p:cNvPr id="9221" name="Rectangle 4"/>
          <p:cNvSpPr>
            <a:spLocks/>
          </p:cNvSpPr>
          <p:nvPr/>
        </p:nvSpPr>
        <p:spPr bwMode="auto">
          <a:xfrm>
            <a:off x="685800" y="3429000"/>
            <a:ext cx="8013700" cy="342900"/>
          </a:xfrm>
          <a:prstGeom prst="rect">
            <a:avLst/>
          </a:prstGeom>
          <a:solidFill>
            <a:srgbClr val="00B050"/>
          </a:solidFill>
          <a:ln>
            <a:noFill/>
          </a:ln>
          <a:extLs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algn="l" eaLnBrk="0" hangingPunct="0">
              <a:spcBef>
                <a:spcPts val="800"/>
              </a:spcBef>
              <a:buClr>
                <a:srgbClr val="000000"/>
              </a:buClr>
              <a:buSzPct val="100000"/>
              <a:buFont typeface="Arial" charset="0"/>
              <a:buChar char="•"/>
              <a:defRPr sz="3200">
                <a:solidFill>
                  <a:schemeClr val="tx1"/>
                </a:solidFill>
                <a:latin typeface="Lucida Grande" charset="0"/>
                <a:ea typeface="ヒラギノ角ゴ ProN W3" charset="0"/>
                <a:cs typeface="ヒラギノ角ゴ ProN W3" charset="0"/>
                <a:sym typeface="Lucida Grande" charset="0"/>
              </a:defRPr>
            </a:lvl1pPr>
            <a:lvl2pPr marL="704850" indent="-285750" algn="l" eaLnBrk="0" hangingPunct="0">
              <a:spcBef>
                <a:spcPts val="700"/>
              </a:spcBef>
              <a:buClr>
                <a:srgbClr val="000000"/>
              </a:buClr>
              <a:buSzPct val="100000"/>
              <a:buFont typeface="Arial" charset="0"/>
              <a:buChar char="–"/>
              <a:defRPr sz="2800">
                <a:solidFill>
                  <a:schemeClr val="tx1"/>
                </a:solidFill>
                <a:latin typeface="Lucida Grande" charset="0"/>
                <a:ea typeface="ヒラギノ角ゴ ProN W3" charset="0"/>
                <a:cs typeface="ヒラギノ角ゴ ProN W3" charset="0"/>
                <a:sym typeface="Lucida Grande" charset="0"/>
              </a:defRPr>
            </a:lvl2pPr>
            <a:lvl3pPr marL="1104900" indent="-228600" algn="l" eaLnBrk="0" hangingPunct="0">
              <a:spcBef>
                <a:spcPts val="600"/>
              </a:spcBef>
              <a:buClr>
                <a:srgbClr val="000000"/>
              </a:buClr>
              <a:buSzPct val="100000"/>
              <a:buFont typeface="Arial" charset="0"/>
              <a:buChar char="•"/>
              <a:defRPr sz="2400">
                <a:solidFill>
                  <a:schemeClr val="tx1"/>
                </a:solidFill>
                <a:latin typeface="Lucida Grande" charset="0"/>
                <a:ea typeface="ヒラギノ角ゴ ProN W3" charset="0"/>
                <a:cs typeface="ヒラギノ角ゴ ProN W3" charset="0"/>
                <a:sym typeface="Lucida Grande" charset="0"/>
              </a:defRPr>
            </a:lvl3pPr>
            <a:lvl4pPr marL="15621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4pPr>
            <a:lvl5pPr marL="20193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5pPr>
            <a:lvl6pPr marL="24765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6pPr>
            <a:lvl7pPr marL="29337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7pPr>
            <a:lvl8pPr marL="33909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8pPr>
            <a:lvl9pPr marL="38481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9pPr>
          </a:lstStyle>
          <a:p>
            <a:pPr eaLnBrk="1" fontAlgn="base" hangingPunct="1">
              <a:spcBef>
                <a:spcPct val="0"/>
              </a:spcBef>
              <a:spcAft>
                <a:spcPct val="0"/>
              </a:spcAft>
              <a:buClrTx/>
              <a:buSzTx/>
              <a:buFontTx/>
              <a:buNone/>
            </a:pPr>
            <a:r>
              <a:rPr lang="en-US" altLang="en-US" sz="1800">
                <a:solidFill>
                  <a:srgbClr val="000000"/>
                </a:solidFill>
                <a:ea typeface="Lucida Grande" charset="0"/>
                <a:cs typeface="Lucida Grande" charset="0"/>
              </a:rPr>
              <a:t>Second Person= horse</a:t>
            </a:r>
          </a:p>
        </p:txBody>
      </p:sp>
      <p:sp>
        <p:nvSpPr>
          <p:cNvPr id="9222" name="Rectangle 5"/>
          <p:cNvSpPr>
            <a:spLocks/>
          </p:cNvSpPr>
          <p:nvPr/>
        </p:nvSpPr>
        <p:spPr bwMode="auto">
          <a:xfrm>
            <a:off x="685800" y="4038600"/>
            <a:ext cx="8013700" cy="342900"/>
          </a:xfrm>
          <a:prstGeom prst="rect">
            <a:avLst/>
          </a:prstGeom>
          <a:solidFill>
            <a:srgbClr val="0070C0"/>
          </a:solidFill>
          <a:ln>
            <a:noFill/>
          </a:ln>
          <a:extLs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algn="l" eaLnBrk="0" hangingPunct="0">
              <a:spcBef>
                <a:spcPts val="800"/>
              </a:spcBef>
              <a:buClr>
                <a:srgbClr val="000000"/>
              </a:buClr>
              <a:buSzPct val="100000"/>
              <a:buFont typeface="Arial" charset="0"/>
              <a:buChar char="•"/>
              <a:defRPr sz="3200">
                <a:solidFill>
                  <a:schemeClr val="tx1"/>
                </a:solidFill>
                <a:latin typeface="Lucida Grande" charset="0"/>
                <a:ea typeface="ヒラギノ角ゴ ProN W3" charset="0"/>
                <a:cs typeface="ヒラギノ角ゴ ProN W3" charset="0"/>
                <a:sym typeface="Lucida Grande" charset="0"/>
              </a:defRPr>
            </a:lvl1pPr>
            <a:lvl2pPr marL="704850" indent="-285750" algn="l" eaLnBrk="0" hangingPunct="0">
              <a:spcBef>
                <a:spcPts val="700"/>
              </a:spcBef>
              <a:buClr>
                <a:srgbClr val="000000"/>
              </a:buClr>
              <a:buSzPct val="100000"/>
              <a:buFont typeface="Arial" charset="0"/>
              <a:buChar char="–"/>
              <a:defRPr sz="2800">
                <a:solidFill>
                  <a:schemeClr val="tx1"/>
                </a:solidFill>
                <a:latin typeface="Lucida Grande" charset="0"/>
                <a:ea typeface="ヒラギノ角ゴ ProN W3" charset="0"/>
                <a:cs typeface="ヒラギノ角ゴ ProN W3" charset="0"/>
                <a:sym typeface="Lucida Grande" charset="0"/>
              </a:defRPr>
            </a:lvl2pPr>
            <a:lvl3pPr marL="1104900" indent="-228600" algn="l" eaLnBrk="0" hangingPunct="0">
              <a:spcBef>
                <a:spcPts val="600"/>
              </a:spcBef>
              <a:buClr>
                <a:srgbClr val="000000"/>
              </a:buClr>
              <a:buSzPct val="100000"/>
              <a:buFont typeface="Arial" charset="0"/>
              <a:buChar char="•"/>
              <a:defRPr sz="2400">
                <a:solidFill>
                  <a:schemeClr val="tx1"/>
                </a:solidFill>
                <a:latin typeface="Lucida Grande" charset="0"/>
                <a:ea typeface="ヒラギノ角ゴ ProN W3" charset="0"/>
                <a:cs typeface="ヒラギノ角ゴ ProN W3" charset="0"/>
                <a:sym typeface="Lucida Grande" charset="0"/>
              </a:defRPr>
            </a:lvl3pPr>
            <a:lvl4pPr marL="15621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4pPr>
            <a:lvl5pPr marL="20193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5pPr>
            <a:lvl6pPr marL="24765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6pPr>
            <a:lvl7pPr marL="29337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7pPr>
            <a:lvl8pPr marL="33909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8pPr>
            <a:lvl9pPr marL="38481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9pPr>
          </a:lstStyle>
          <a:p>
            <a:pPr eaLnBrk="1" fontAlgn="base" hangingPunct="1">
              <a:spcBef>
                <a:spcPct val="0"/>
              </a:spcBef>
              <a:spcAft>
                <a:spcPct val="0"/>
              </a:spcAft>
              <a:buClrTx/>
              <a:buSzTx/>
              <a:buFontTx/>
              <a:buNone/>
            </a:pPr>
            <a:r>
              <a:rPr lang="en-US" altLang="en-US" sz="1800">
                <a:solidFill>
                  <a:srgbClr val="000000"/>
                </a:solidFill>
                <a:ea typeface="Lucida Grande" charset="0"/>
                <a:cs typeface="Lucida Grande" charset="0"/>
              </a:rPr>
              <a:t>Third Person Limited= unicorn</a:t>
            </a:r>
          </a:p>
        </p:txBody>
      </p:sp>
      <p:sp>
        <p:nvSpPr>
          <p:cNvPr id="9223" name="Rectangle 6"/>
          <p:cNvSpPr>
            <a:spLocks/>
          </p:cNvSpPr>
          <p:nvPr/>
        </p:nvSpPr>
        <p:spPr bwMode="auto">
          <a:xfrm>
            <a:off x="609600" y="4648200"/>
            <a:ext cx="8089900" cy="342900"/>
          </a:xfrm>
          <a:prstGeom prst="rect">
            <a:avLst/>
          </a:prstGeom>
          <a:solidFill>
            <a:srgbClr val="953734"/>
          </a:solidFill>
          <a:ln>
            <a:noFill/>
          </a:ln>
          <a:extLs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algn="l" eaLnBrk="0" hangingPunct="0">
              <a:spcBef>
                <a:spcPts val="800"/>
              </a:spcBef>
              <a:buClr>
                <a:srgbClr val="000000"/>
              </a:buClr>
              <a:buSzPct val="100000"/>
              <a:buFont typeface="Arial" charset="0"/>
              <a:buChar char="•"/>
              <a:defRPr sz="3200">
                <a:solidFill>
                  <a:schemeClr val="tx1"/>
                </a:solidFill>
                <a:latin typeface="Lucida Grande" charset="0"/>
                <a:ea typeface="ヒラギノ角ゴ ProN W3" charset="0"/>
                <a:cs typeface="ヒラギノ角ゴ ProN W3" charset="0"/>
                <a:sym typeface="Lucida Grande" charset="0"/>
              </a:defRPr>
            </a:lvl1pPr>
            <a:lvl2pPr marL="704850" indent="-285750" algn="l" eaLnBrk="0" hangingPunct="0">
              <a:spcBef>
                <a:spcPts val="700"/>
              </a:spcBef>
              <a:buClr>
                <a:srgbClr val="000000"/>
              </a:buClr>
              <a:buSzPct val="100000"/>
              <a:buFont typeface="Arial" charset="0"/>
              <a:buChar char="–"/>
              <a:defRPr sz="2800">
                <a:solidFill>
                  <a:schemeClr val="tx1"/>
                </a:solidFill>
                <a:latin typeface="Lucida Grande" charset="0"/>
                <a:ea typeface="ヒラギノ角ゴ ProN W3" charset="0"/>
                <a:cs typeface="ヒラギノ角ゴ ProN W3" charset="0"/>
                <a:sym typeface="Lucida Grande" charset="0"/>
              </a:defRPr>
            </a:lvl2pPr>
            <a:lvl3pPr marL="1104900" indent="-228600" algn="l" eaLnBrk="0" hangingPunct="0">
              <a:spcBef>
                <a:spcPts val="600"/>
              </a:spcBef>
              <a:buClr>
                <a:srgbClr val="000000"/>
              </a:buClr>
              <a:buSzPct val="100000"/>
              <a:buFont typeface="Arial" charset="0"/>
              <a:buChar char="•"/>
              <a:defRPr sz="2400">
                <a:solidFill>
                  <a:schemeClr val="tx1"/>
                </a:solidFill>
                <a:latin typeface="Lucida Grande" charset="0"/>
                <a:ea typeface="ヒラギノ角ゴ ProN W3" charset="0"/>
                <a:cs typeface="ヒラギノ角ゴ ProN W3" charset="0"/>
                <a:sym typeface="Lucida Grande" charset="0"/>
              </a:defRPr>
            </a:lvl3pPr>
            <a:lvl4pPr marL="15621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4pPr>
            <a:lvl5pPr marL="20193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5pPr>
            <a:lvl6pPr marL="24765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6pPr>
            <a:lvl7pPr marL="29337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7pPr>
            <a:lvl8pPr marL="33909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8pPr>
            <a:lvl9pPr marL="38481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9pPr>
          </a:lstStyle>
          <a:p>
            <a:pPr eaLnBrk="1" fontAlgn="base" hangingPunct="1">
              <a:spcBef>
                <a:spcPct val="0"/>
              </a:spcBef>
              <a:spcAft>
                <a:spcPct val="0"/>
              </a:spcAft>
              <a:buClrTx/>
              <a:buSzTx/>
              <a:buFontTx/>
              <a:buNone/>
            </a:pPr>
            <a:r>
              <a:rPr lang="en-US" altLang="en-US" sz="1800">
                <a:solidFill>
                  <a:srgbClr val="000000"/>
                </a:solidFill>
                <a:ea typeface="Lucida Grande" charset="0"/>
                <a:cs typeface="Lucida Grande" charset="0"/>
              </a:rPr>
              <a:t>Third Person Omniscient= gnome</a:t>
            </a:r>
          </a:p>
        </p:txBody>
      </p:sp>
      <p:sp>
        <p:nvSpPr>
          <p:cNvPr id="9224" name="Rectangle 7"/>
          <p:cNvSpPr>
            <a:spLocks/>
          </p:cNvSpPr>
          <p:nvPr/>
        </p:nvSpPr>
        <p:spPr bwMode="auto">
          <a:xfrm>
            <a:off x="654050" y="5240338"/>
            <a:ext cx="8089900" cy="609600"/>
          </a:xfrm>
          <a:prstGeom prst="rect">
            <a:avLst/>
          </a:prstGeom>
          <a:solidFill>
            <a:srgbClr val="7030A0"/>
          </a:solidFill>
          <a:ln>
            <a:noFill/>
          </a:ln>
          <a:extLs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algn="l" eaLnBrk="0" hangingPunct="0">
              <a:spcBef>
                <a:spcPts val="800"/>
              </a:spcBef>
              <a:buClr>
                <a:srgbClr val="000000"/>
              </a:buClr>
              <a:buSzPct val="100000"/>
              <a:buFont typeface="Arial" charset="0"/>
              <a:buChar char="•"/>
              <a:defRPr sz="3200">
                <a:solidFill>
                  <a:schemeClr val="tx1"/>
                </a:solidFill>
                <a:latin typeface="Lucida Grande" charset="0"/>
                <a:ea typeface="ヒラギノ角ゴ ProN W3" charset="0"/>
                <a:cs typeface="ヒラギノ角ゴ ProN W3" charset="0"/>
                <a:sym typeface="Lucida Grande" charset="0"/>
              </a:defRPr>
            </a:lvl1pPr>
            <a:lvl2pPr marL="704850" indent="-285750" algn="l" eaLnBrk="0" hangingPunct="0">
              <a:spcBef>
                <a:spcPts val="700"/>
              </a:spcBef>
              <a:buClr>
                <a:srgbClr val="000000"/>
              </a:buClr>
              <a:buSzPct val="100000"/>
              <a:buFont typeface="Arial" charset="0"/>
              <a:buChar char="–"/>
              <a:defRPr sz="2800">
                <a:solidFill>
                  <a:schemeClr val="tx1"/>
                </a:solidFill>
                <a:latin typeface="Lucida Grande" charset="0"/>
                <a:ea typeface="ヒラギノ角ゴ ProN W3" charset="0"/>
                <a:cs typeface="ヒラギノ角ゴ ProN W3" charset="0"/>
                <a:sym typeface="Lucida Grande" charset="0"/>
              </a:defRPr>
            </a:lvl2pPr>
            <a:lvl3pPr marL="1104900" indent="-228600" algn="l" eaLnBrk="0" hangingPunct="0">
              <a:spcBef>
                <a:spcPts val="600"/>
              </a:spcBef>
              <a:buClr>
                <a:srgbClr val="000000"/>
              </a:buClr>
              <a:buSzPct val="100000"/>
              <a:buFont typeface="Arial" charset="0"/>
              <a:buChar char="•"/>
              <a:defRPr sz="2400">
                <a:solidFill>
                  <a:schemeClr val="tx1"/>
                </a:solidFill>
                <a:latin typeface="Lucida Grande" charset="0"/>
                <a:ea typeface="ヒラギノ角ゴ ProN W3" charset="0"/>
                <a:cs typeface="ヒラギノ角ゴ ProN W3" charset="0"/>
                <a:sym typeface="Lucida Grande" charset="0"/>
              </a:defRPr>
            </a:lvl3pPr>
            <a:lvl4pPr marL="15621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4pPr>
            <a:lvl5pPr marL="20193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5pPr>
            <a:lvl6pPr marL="24765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6pPr>
            <a:lvl7pPr marL="29337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7pPr>
            <a:lvl8pPr marL="33909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8pPr>
            <a:lvl9pPr marL="38481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9pPr>
          </a:lstStyle>
          <a:p>
            <a:pPr eaLnBrk="1" fontAlgn="base" hangingPunct="1">
              <a:spcBef>
                <a:spcPct val="0"/>
              </a:spcBef>
              <a:spcAft>
                <a:spcPct val="0"/>
              </a:spcAft>
              <a:buClrTx/>
              <a:buSzTx/>
              <a:buFontTx/>
              <a:buNone/>
            </a:pPr>
            <a:r>
              <a:rPr lang="en-US" altLang="en-US" sz="1800">
                <a:solidFill>
                  <a:srgbClr val="000000"/>
                </a:solidFill>
                <a:ea typeface="Lucida Grande" charset="0"/>
                <a:cs typeface="Lucida Grande" charset="0"/>
              </a:rPr>
              <a:t>You will have three seconds to decide what point of view the sentence is.</a:t>
            </a:r>
          </a:p>
        </p:txBody>
      </p:sp>
      <p:pic>
        <p:nvPicPr>
          <p:cNvPr id="9225"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6725" y="2360613"/>
            <a:ext cx="1031875"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9226"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2000" y="3227388"/>
            <a:ext cx="700088"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9227"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7988" y="3594100"/>
            <a:ext cx="885825"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9228"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4114800"/>
            <a:ext cx="50482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Tree>
    <p:extLst>
      <p:ext uri="{BB962C8B-B14F-4D97-AF65-F5344CB8AC3E}">
        <p14:creationId xmlns:p14="http://schemas.microsoft.com/office/powerpoint/2010/main" val="152471383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Rectangle 1"/>
          <p:cNvSpPr>
            <a:spLocks/>
          </p:cNvSpPr>
          <p:nvPr/>
        </p:nvSpPr>
        <p:spPr bwMode="auto">
          <a:xfrm>
            <a:off x="228600" y="1981200"/>
            <a:ext cx="79375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algn="l" eaLnBrk="0" hangingPunct="0">
              <a:spcBef>
                <a:spcPts val="800"/>
              </a:spcBef>
              <a:buClr>
                <a:srgbClr val="000000"/>
              </a:buClr>
              <a:buSzPct val="100000"/>
              <a:buFont typeface="Arial" charset="0"/>
              <a:buChar char="•"/>
              <a:defRPr sz="3200">
                <a:solidFill>
                  <a:schemeClr val="tx1"/>
                </a:solidFill>
                <a:latin typeface="Lucida Grande" charset="0"/>
                <a:ea typeface="ヒラギノ角ゴ ProN W3" charset="0"/>
                <a:cs typeface="ヒラギノ角ゴ ProN W3" charset="0"/>
                <a:sym typeface="Lucida Grande" charset="0"/>
              </a:defRPr>
            </a:lvl1pPr>
            <a:lvl2pPr marL="704850" indent="-285750" algn="l" eaLnBrk="0" hangingPunct="0">
              <a:spcBef>
                <a:spcPts val="700"/>
              </a:spcBef>
              <a:buClr>
                <a:srgbClr val="000000"/>
              </a:buClr>
              <a:buSzPct val="100000"/>
              <a:buFont typeface="Arial" charset="0"/>
              <a:buChar char="–"/>
              <a:defRPr sz="2800">
                <a:solidFill>
                  <a:schemeClr val="tx1"/>
                </a:solidFill>
                <a:latin typeface="Lucida Grande" charset="0"/>
                <a:ea typeface="ヒラギノ角ゴ ProN W3" charset="0"/>
                <a:cs typeface="ヒラギノ角ゴ ProN W3" charset="0"/>
                <a:sym typeface="Lucida Grande" charset="0"/>
              </a:defRPr>
            </a:lvl2pPr>
            <a:lvl3pPr marL="1104900" indent="-228600" algn="l" eaLnBrk="0" hangingPunct="0">
              <a:spcBef>
                <a:spcPts val="600"/>
              </a:spcBef>
              <a:buClr>
                <a:srgbClr val="000000"/>
              </a:buClr>
              <a:buSzPct val="100000"/>
              <a:buFont typeface="Arial" charset="0"/>
              <a:buChar char="•"/>
              <a:defRPr sz="2400">
                <a:solidFill>
                  <a:schemeClr val="tx1"/>
                </a:solidFill>
                <a:latin typeface="Lucida Grande" charset="0"/>
                <a:ea typeface="ヒラギノ角ゴ ProN W3" charset="0"/>
                <a:cs typeface="ヒラギノ角ゴ ProN W3" charset="0"/>
                <a:sym typeface="Lucida Grande" charset="0"/>
              </a:defRPr>
            </a:lvl3pPr>
            <a:lvl4pPr marL="15621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4pPr>
            <a:lvl5pPr marL="20193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5pPr>
            <a:lvl6pPr marL="24765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6pPr>
            <a:lvl7pPr marL="29337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7pPr>
            <a:lvl8pPr marL="33909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8pPr>
            <a:lvl9pPr marL="38481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9pPr>
          </a:lstStyle>
          <a:p>
            <a:pPr eaLnBrk="1" fontAlgn="base" hangingPunct="1">
              <a:spcBef>
                <a:spcPct val="0"/>
              </a:spcBef>
              <a:spcAft>
                <a:spcPct val="0"/>
              </a:spcAft>
              <a:buClrTx/>
              <a:buSzTx/>
              <a:buFontTx/>
              <a:buNone/>
            </a:pPr>
            <a:endParaRPr lang="en-US" altLang="en-US" sz="20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sz="2000">
                <a:solidFill>
                  <a:srgbClr val="000000"/>
                </a:solidFill>
                <a:ea typeface="Lucida Grande" charset="0"/>
                <a:cs typeface="Lucida Grande" charset="0"/>
              </a:rPr>
              <a:t>“You will clean your room now,” my mom said.</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endParaRPr lang="en-US" altLang="en-US" sz="20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sz="2000">
                <a:solidFill>
                  <a:srgbClr val="000000"/>
                </a:solidFill>
                <a:ea typeface="Lucida Grande" charset="0"/>
                <a:cs typeface="Lucida Grande" charset="0"/>
              </a:rPr>
              <a:t>I like to eat cheese.</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endParaRPr lang="en-US" altLang="en-US" sz="20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sz="2000">
                <a:solidFill>
                  <a:srgbClr val="000000"/>
                </a:solidFill>
                <a:ea typeface="Lucida Grande" charset="0"/>
                <a:cs typeface="Lucida Grande" charset="0"/>
              </a:rPr>
              <a:t>Frank thought DeeDee was amazing. DeeDee thought Frank was the best dad in the whole wide universe.</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endParaRPr lang="en-US" altLang="en-US" sz="20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sz="2000">
                <a:solidFill>
                  <a:srgbClr val="000000"/>
                </a:solidFill>
                <a:ea typeface="Lucida Grande" charset="0"/>
                <a:cs typeface="Lucida Grande" charset="0"/>
              </a:rPr>
              <a:t>Frank thought DeeDee was amazing. Then, he told her so.</a:t>
            </a:r>
            <a:endParaRPr lang="en-US" altLang="en-US" sz="1800">
              <a:solidFill>
                <a:srgbClr val="000000"/>
              </a:solidFill>
              <a:ea typeface="Lucida Grande" charset="0"/>
              <a:cs typeface="Lucida Grande" charset="0"/>
            </a:endParaRPr>
          </a:p>
          <a:p>
            <a:pPr eaLnBrk="1" fontAlgn="base" hangingPunct="1">
              <a:spcBef>
                <a:spcPct val="0"/>
              </a:spcBef>
              <a:spcAft>
                <a:spcPct val="0"/>
              </a:spcAft>
              <a:buClrTx/>
              <a:buSzTx/>
              <a:buFontTx/>
              <a:buNone/>
            </a:pPr>
            <a:endParaRPr lang="en-US" altLang="en-US" sz="2000">
              <a:solidFill>
                <a:srgbClr val="000000"/>
              </a:solidFill>
              <a:ea typeface="Lucida Grande" charset="0"/>
              <a:cs typeface="Lucida Grande" charset="0"/>
            </a:endParaRPr>
          </a:p>
          <a:p>
            <a:pPr eaLnBrk="1" fontAlgn="base" hangingPunct="1">
              <a:spcBef>
                <a:spcPct val="0"/>
              </a:spcBef>
              <a:spcAft>
                <a:spcPct val="0"/>
              </a:spcAft>
              <a:buClrTx/>
              <a:buSzTx/>
              <a:buFontTx/>
              <a:buNone/>
            </a:pPr>
            <a:r>
              <a:rPr lang="en-US" altLang="en-US" sz="2000">
                <a:solidFill>
                  <a:srgbClr val="000000"/>
                </a:solidFill>
                <a:ea typeface="Lucida Grande" charset="0"/>
                <a:cs typeface="Lucida Grande" charset="0"/>
              </a:rPr>
              <a:t>You decided to throw the party, even though you knew the consequences.</a:t>
            </a:r>
          </a:p>
        </p:txBody>
      </p:sp>
      <p:sp>
        <p:nvSpPr>
          <p:cNvPr id="10243" name="Rectangle 2"/>
          <p:cNvSpPr>
            <a:spLocks/>
          </p:cNvSpPr>
          <p:nvPr/>
        </p:nvSpPr>
        <p:spPr bwMode="auto">
          <a:xfrm>
            <a:off x="3098800" y="814388"/>
            <a:ext cx="79375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lIns="38100" tIns="38100" rIns="38100" bIns="38100"/>
          <a:lstStyle>
            <a:lvl1pPr algn="l" eaLnBrk="0" hangingPunct="0">
              <a:spcBef>
                <a:spcPts val="800"/>
              </a:spcBef>
              <a:buClr>
                <a:srgbClr val="000000"/>
              </a:buClr>
              <a:buSzPct val="100000"/>
              <a:buFont typeface="Arial" charset="0"/>
              <a:buChar char="•"/>
              <a:defRPr sz="3200">
                <a:solidFill>
                  <a:schemeClr val="tx1"/>
                </a:solidFill>
                <a:latin typeface="Lucida Grande" charset="0"/>
                <a:ea typeface="ヒラギノ角ゴ ProN W3" charset="0"/>
                <a:cs typeface="ヒラギノ角ゴ ProN W3" charset="0"/>
                <a:sym typeface="Lucida Grande" charset="0"/>
              </a:defRPr>
            </a:lvl1pPr>
            <a:lvl2pPr marL="704850" indent="-285750" algn="l" eaLnBrk="0" hangingPunct="0">
              <a:spcBef>
                <a:spcPts val="700"/>
              </a:spcBef>
              <a:buClr>
                <a:srgbClr val="000000"/>
              </a:buClr>
              <a:buSzPct val="100000"/>
              <a:buFont typeface="Arial" charset="0"/>
              <a:buChar char="–"/>
              <a:defRPr sz="2800">
                <a:solidFill>
                  <a:schemeClr val="tx1"/>
                </a:solidFill>
                <a:latin typeface="Lucida Grande" charset="0"/>
                <a:ea typeface="ヒラギノ角ゴ ProN W3" charset="0"/>
                <a:cs typeface="ヒラギノ角ゴ ProN W3" charset="0"/>
                <a:sym typeface="Lucida Grande" charset="0"/>
              </a:defRPr>
            </a:lvl2pPr>
            <a:lvl3pPr marL="1104900" indent="-228600" algn="l" eaLnBrk="0" hangingPunct="0">
              <a:spcBef>
                <a:spcPts val="600"/>
              </a:spcBef>
              <a:buClr>
                <a:srgbClr val="000000"/>
              </a:buClr>
              <a:buSzPct val="100000"/>
              <a:buFont typeface="Arial" charset="0"/>
              <a:buChar char="•"/>
              <a:defRPr sz="2400">
                <a:solidFill>
                  <a:schemeClr val="tx1"/>
                </a:solidFill>
                <a:latin typeface="Lucida Grande" charset="0"/>
                <a:ea typeface="ヒラギノ角ゴ ProN W3" charset="0"/>
                <a:cs typeface="ヒラギノ角ゴ ProN W3" charset="0"/>
                <a:sym typeface="Lucida Grande" charset="0"/>
              </a:defRPr>
            </a:lvl3pPr>
            <a:lvl4pPr marL="15621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4pPr>
            <a:lvl5pPr marL="2019300" indent="-228600" algn="l" eaLnBrk="0" hangingPunct="0">
              <a:spcBef>
                <a:spcPts val="500"/>
              </a:spcBef>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5pPr>
            <a:lvl6pPr marL="24765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6pPr>
            <a:lvl7pPr marL="29337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7pPr>
            <a:lvl8pPr marL="33909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8pPr>
            <a:lvl9pPr marL="3848100" indent="-228600" eaLnBrk="0" fontAlgn="base" hangingPunct="0">
              <a:spcBef>
                <a:spcPts val="500"/>
              </a:spcBef>
              <a:spcAft>
                <a:spcPct val="0"/>
              </a:spcAft>
              <a:buClr>
                <a:srgbClr val="000000"/>
              </a:buClr>
              <a:buSzPct val="100000"/>
              <a:buFont typeface="Arial" charset="0"/>
              <a:buChar char="»"/>
              <a:defRPr sz="2000">
                <a:solidFill>
                  <a:schemeClr val="tx1"/>
                </a:solidFill>
                <a:latin typeface="Lucida Grande" charset="0"/>
                <a:ea typeface="ヒラギノ角ゴ ProN W3" charset="0"/>
                <a:cs typeface="ヒラギノ角ゴ ProN W3" charset="0"/>
                <a:sym typeface="Lucida Grande" charset="0"/>
              </a:defRPr>
            </a:lvl9pPr>
          </a:lstStyle>
          <a:p>
            <a:pPr eaLnBrk="1" fontAlgn="base" hangingPunct="1">
              <a:spcBef>
                <a:spcPct val="0"/>
              </a:spcBef>
              <a:spcAft>
                <a:spcPct val="0"/>
              </a:spcAft>
              <a:buClrTx/>
              <a:buSzTx/>
              <a:buFontTx/>
              <a:buNone/>
            </a:pPr>
            <a:r>
              <a:rPr lang="en-US" altLang="en-US" sz="1800">
                <a:solidFill>
                  <a:srgbClr val="000000"/>
                </a:solidFill>
                <a:ea typeface="Lucida Grande" charset="0"/>
                <a:cs typeface="Lucida Grande" charset="0"/>
              </a:rPr>
              <a:t>First Person</a:t>
            </a:r>
          </a:p>
          <a:p>
            <a:pPr eaLnBrk="1" fontAlgn="base" hangingPunct="1">
              <a:spcBef>
                <a:spcPct val="0"/>
              </a:spcBef>
              <a:spcAft>
                <a:spcPct val="0"/>
              </a:spcAft>
              <a:buClrTx/>
              <a:buSzTx/>
              <a:buFontTx/>
              <a:buNone/>
            </a:pPr>
            <a:r>
              <a:rPr lang="en-US" altLang="en-US" sz="1800">
                <a:solidFill>
                  <a:srgbClr val="000000"/>
                </a:solidFill>
                <a:ea typeface="Lucida Grande" charset="0"/>
                <a:cs typeface="Lucida Grande" charset="0"/>
              </a:rPr>
              <a:t>Second Person</a:t>
            </a:r>
          </a:p>
          <a:p>
            <a:pPr eaLnBrk="1" fontAlgn="base" hangingPunct="1">
              <a:spcBef>
                <a:spcPct val="0"/>
              </a:spcBef>
              <a:spcAft>
                <a:spcPct val="0"/>
              </a:spcAft>
              <a:buClrTx/>
              <a:buSzTx/>
              <a:buFontTx/>
              <a:buNone/>
            </a:pPr>
            <a:r>
              <a:rPr lang="en-US" altLang="en-US" sz="1800">
                <a:solidFill>
                  <a:srgbClr val="000000"/>
                </a:solidFill>
                <a:ea typeface="Lucida Grande" charset="0"/>
                <a:cs typeface="Lucida Grande" charset="0"/>
              </a:rPr>
              <a:t>Third Person Limited</a:t>
            </a:r>
          </a:p>
          <a:p>
            <a:pPr eaLnBrk="1" fontAlgn="base" hangingPunct="1">
              <a:spcBef>
                <a:spcPct val="0"/>
              </a:spcBef>
              <a:spcAft>
                <a:spcPct val="0"/>
              </a:spcAft>
              <a:buClrTx/>
              <a:buSzTx/>
              <a:buFontTx/>
              <a:buNone/>
            </a:pPr>
            <a:r>
              <a:rPr lang="en-US" altLang="en-US" sz="1800">
                <a:solidFill>
                  <a:srgbClr val="000000"/>
                </a:solidFill>
                <a:ea typeface="Lucida Grande" charset="0"/>
                <a:cs typeface="Lucida Grande" charset="0"/>
              </a:rPr>
              <a:t>Third Person Omniscient</a:t>
            </a:r>
          </a:p>
        </p:txBody>
      </p:sp>
      <p:pic>
        <p:nvPicPr>
          <p:cNvPr id="1024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8788" y="381000"/>
            <a:ext cx="60960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1024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2438" y="381000"/>
            <a:ext cx="60960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1024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5200" y="928688"/>
            <a:ext cx="430213"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10247"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54650" y="1084263"/>
            <a:ext cx="641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10248"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29325" y="1411288"/>
            <a:ext cx="31115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10249"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9325" y="928688"/>
            <a:ext cx="430213"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1025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76875" y="1103313"/>
            <a:ext cx="620713"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10251"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68788" y="381000"/>
            <a:ext cx="598487"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pic>
        <p:nvPicPr>
          <p:cNvPr id="10252"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29325" y="1412875"/>
            <a:ext cx="31115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Tree>
    <p:extLst>
      <p:ext uri="{BB962C8B-B14F-4D97-AF65-F5344CB8AC3E}">
        <p14:creationId xmlns:p14="http://schemas.microsoft.com/office/powerpoint/2010/main" val="400701691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The Naming of Names</a:t>
            </a:r>
            <a:r>
              <a:rPr lang="en-US" dirty="0" smtClean="0"/>
              <a:t/>
            </a:r>
            <a:br>
              <a:rPr lang="en-US" dirty="0" smtClean="0"/>
            </a:br>
            <a:r>
              <a:rPr lang="en-US" sz="3100" dirty="0" smtClean="0"/>
              <a:t>By Ray Bradbury</a:t>
            </a:r>
            <a:br>
              <a:rPr lang="en-US" sz="3100" dirty="0" smtClean="0"/>
            </a:br>
            <a:r>
              <a:rPr lang="en-US" sz="3100" dirty="0" smtClean="0"/>
              <a:t>(page </a:t>
            </a:r>
            <a:r>
              <a:rPr lang="en-US" sz="3100" dirty="0" smtClean="0"/>
              <a:t>446-449) </a:t>
            </a:r>
            <a:endParaRPr lang="en-US" sz="3100" dirty="0"/>
          </a:p>
        </p:txBody>
      </p:sp>
      <p:sp>
        <p:nvSpPr>
          <p:cNvPr id="3" name="Content Placeholder 2"/>
          <p:cNvSpPr>
            <a:spLocks noGrp="1"/>
          </p:cNvSpPr>
          <p:nvPr>
            <p:ph idx="1"/>
          </p:nvPr>
        </p:nvSpPr>
        <p:spPr/>
        <p:txBody>
          <a:bodyPr>
            <a:normAutofit lnSpcReduction="10000"/>
          </a:bodyPr>
          <a:lstStyle/>
          <a:p>
            <a:pPr marL="0" indent="0">
              <a:buNone/>
            </a:pPr>
            <a:r>
              <a:rPr lang="en-US" b="1" u="sng" dirty="0" smtClean="0"/>
              <a:t>I.N.2: </a:t>
            </a:r>
            <a:r>
              <a:rPr lang="en-US" dirty="0" smtClean="0"/>
              <a:t>(during reading activity) </a:t>
            </a:r>
          </a:p>
          <a:p>
            <a:pPr marL="514350" indent="-514350">
              <a:buFont typeface="+mj-lt"/>
              <a:buAutoNum type="arabicPeriod"/>
            </a:pPr>
            <a:r>
              <a:rPr lang="en-US" dirty="0" smtClean="0"/>
              <a:t>Write down all the characters you know so far and what you know about them</a:t>
            </a:r>
          </a:p>
          <a:p>
            <a:pPr marL="514350" indent="-514350">
              <a:buFont typeface="+mj-lt"/>
              <a:buAutoNum type="arabicPeriod"/>
            </a:pPr>
            <a:r>
              <a:rPr lang="en-US" dirty="0" smtClean="0"/>
              <a:t>What point of view is the story told from so far?  </a:t>
            </a:r>
          </a:p>
          <a:p>
            <a:pPr marL="514350" indent="-514350">
              <a:buFont typeface="+mj-lt"/>
              <a:buAutoNum type="arabicPeriod"/>
            </a:pPr>
            <a:r>
              <a:rPr lang="en-US" dirty="0" smtClean="0"/>
              <a:t>Write down at least 3 words that are unfamiliar to you.  Look up their definition. </a:t>
            </a:r>
          </a:p>
          <a:p>
            <a:pPr marL="0" indent="0">
              <a:buNone/>
            </a:pPr>
            <a:r>
              <a:rPr lang="en-US" dirty="0" smtClean="0"/>
              <a:t>*When you finish, work on another book or homework.   </a:t>
            </a:r>
          </a:p>
          <a:p>
            <a:pPr marL="0" indent="0">
              <a:buNone/>
            </a:pPr>
            <a:endParaRPr lang="en-US" dirty="0" smtClean="0"/>
          </a:p>
        </p:txBody>
      </p:sp>
    </p:spTree>
    <p:extLst>
      <p:ext uri="{BB962C8B-B14F-4D97-AF65-F5344CB8AC3E}">
        <p14:creationId xmlns:p14="http://schemas.microsoft.com/office/powerpoint/2010/main" val="2612135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Content Placeholder 2"/>
          <p:cNvSpPr>
            <a:spLocks noGrp="1"/>
          </p:cNvSpPr>
          <p:nvPr>
            <p:ph idx="1"/>
          </p:nvPr>
        </p:nvSpPr>
        <p:spPr/>
        <p:txBody>
          <a:bodyPr/>
          <a:lstStyle/>
          <a:p>
            <a:r>
              <a:rPr lang="en-US" dirty="0" smtClean="0"/>
              <a:t>Have your book permission assignment out for me to come by and check off</a:t>
            </a:r>
          </a:p>
          <a:p>
            <a:r>
              <a:rPr lang="en-US" dirty="0" smtClean="0"/>
              <a:t>Create an I.N. 3 titled “Author’s Purpose”</a:t>
            </a:r>
          </a:p>
          <a:p>
            <a:r>
              <a:rPr lang="en-US" dirty="0" smtClean="0"/>
              <a:t>Complete your agenda for today</a:t>
            </a:r>
          </a:p>
          <a:p>
            <a:r>
              <a:rPr lang="en-US" dirty="0" smtClean="0"/>
              <a:t>Have a yellow textbook</a:t>
            </a:r>
          </a:p>
          <a:p>
            <a:r>
              <a:rPr lang="en-US" dirty="0" smtClean="0"/>
              <a:t>Work on your DPE </a:t>
            </a:r>
          </a:p>
          <a:p>
            <a:r>
              <a:rPr lang="en-US" dirty="0" smtClean="0"/>
              <a:t>Read silently</a:t>
            </a:r>
          </a:p>
          <a:p>
            <a:endParaRPr lang="en-US" dirty="0"/>
          </a:p>
        </p:txBody>
      </p:sp>
    </p:spTree>
    <p:extLst>
      <p:ext uri="{BB962C8B-B14F-4D97-AF65-F5344CB8AC3E}">
        <p14:creationId xmlns:p14="http://schemas.microsoft.com/office/powerpoint/2010/main" val="83877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a:t>
            </a:r>
            <a:endParaRPr lang="en-US" dirty="0"/>
          </a:p>
        </p:txBody>
      </p:sp>
      <p:sp>
        <p:nvSpPr>
          <p:cNvPr id="3" name="Content Placeholder 2"/>
          <p:cNvSpPr>
            <a:spLocks noGrp="1"/>
          </p:cNvSpPr>
          <p:nvPr>
            <p:ph idx="1"/>
          </p:nvPr>
        </p:nvSpPr>
        <p:spPr/>
        <p:txBody>
          <a:bodyPr>
            <a:normAutofit lnSpcReduction="10000"/>
          </a:bodyPr>
          <a:lstStyle/>
          <a:p>
            <a:r>
              <a:rPr lang="en-US" dirty="0" smtClean="0"/>
              <a:t>Make a new I.N. page 1 and title it New Year’s Resolution 2014</a:t>
            </a:r>
          </a:p>
          <a:p>
            <a:r>
              <a:rPr lang="en-US" dirty="0" smtClean="0"/>
              <a:t>Write a goal for this year in each of these areas:</a:t>
            </a:r>
          </a:p>
          <a:p>
            <a:pPr lvl="1"/>
            <a:r>
              <a:rPr lang="en-US" dirty="0" smtClean="0"/>
              <a:t>Academic (grades, homework, class effort, etc.)</a:t>
            </a:r>
          </a:p>
          <a:p>
            <a:pPr lvl="1"/>
            <a:r>
              <a:rPr lang="en-US" dirty="0" smtClean="0"/>
              <a:t>Personal (physical, spiritual, habits)</a:t>
            </a:r>
          </a:p>
          <a:p>
            <a:pPr marL="457200" lvl="1" indent="0">
              <a:buNone/>
            </a:pPr>
            <a:r>
              <a:rPr lang="en-US" dirty="0" smtClean="0"/>
              <a:t>Make your goals specific and achievable.  </a:t>
            </a:r>
            <a:endParaRPr lang="en-US" dirty="0"/>
          </a:p>
          <a:p>
            <a:pPr marL="457200" lvl="1" indent="0">
              <a:buNone/>
            </a:pPr>
            <a:endParaRPr lang="en-US" dirty="0" smtClean="0"/>
          </a:p>
          <a:p>
            <a:pPr marL="457200" lvl="1" indent="0">
              <a:buNone/>
            </a:pPr>
            <a:r>
              <a:rPr lang="en-US" dirty="0" smtClean="0"/>
              <a:t>*When you finish, begin working on your DPE 11</a:t>
            </a:r>
          </a:p>
        </p:txBody>
      </p:sp>
    </p:spTree>
    <p:extLst>
      <p:ext uri="{BB962C8B-B14F-4D97-AF65-F5344CB8AC3E}">
        <p14:creationId xmlns:p14="http://schemas.microsoft.com/office/powerpoint/2010/main" val="17890508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understand the various purposes an author has for writing by analyzing various examples.  </a:t>
            </a:r>
          </a:p>
        </p:txBody>
      </p:sp>
      <p:pic>
        <p:nvPicPr>
          <p:cNvPr id="2050" name="Picture 2" descr="http://www.warrencountyschools.org/userfiles/2622/target-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3774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b="1" dirty="0" smtClean="0">
                <a:solidFill>
                  <a:srgbClr val="CC0000"/>
                </a:solidFill>
              </a:rPr>
              <a:t>Author’s Purpose</a:t>
            </a:r>
          </a:p>
        </p:txBody>
      </p:sp>
      <p:sp>
        <p:nvSpPr>
          <p:cNvPr id="2051" name="Rectangle 3"/>
          <p:cNvSpPr>
            <a:spLocks noGrp="1" noChangeArrowheads="1"/>
          </p:cNvSpPr>
          <p:nvPr>
            <p:ph type="subTitle" idx="1"/>
          </p:nvPr>
        </p:nvSpPr>
        <p:spPr/>
        <p:txBody>
          <a:bodyPr/>
          <a:lstStyle/>
          <a:p>
            <a:pPr eaLnBrk="1" hangingPunct="1"/>
            <a:r>
              <a:rPr lang="en-US" altLang="en-US" b="1" dirty="0" smtClean="0"/>
              <a:t>Take notes on I.N.3</a:t>
            </a:r>
          </a:p>
        </p:txBody>
      </p:sp>
    </p:spTree>
    <p:extLst>
      <p:ext uri="{BB962C8B-B14F-4D97-AF65-F5344CB8AC3E}">
        <p14:creationId xmlns:p14="http://schemas.microsoft.com/office/powerpoint/2010/main" val="34582374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b="1" smtClean="0"/>
              <a:t>Three Reasons for Writing</a:t>
            </a:r>
          </a:p>
        </p:txBody>
      </p:sp>
      <p:sp>
        <p:nvSpPr>
          <p:cNvPr id="3075" name="Rectangle 3"/>
          <p:cNvSpPr>
            <a:spLocks noGrp="1" noChangeArrowheads="1"/>
          </p:cNvSpPr>
          <p:nvPr>
            <p:ph type="body" idx="1"/>
          </p:nvPr>
        </p:nvSpPr>
        <p:spPr/>
        <p:txBody>
          <a:bodyPr/>
          <a:lstStyle/>
          <a:p>
            <a:pPr marL="609600" indent="-609600" eaLnBrk="1" hangingPunct="1">
              <a:buFontTx/>
              <a:buNone/>
            </a:pPr>
            <a:endParaRPr lang="en-US" altLang="en-US" smtClean="0"/>
          </a:p>
          <a:p>
            <a:pPr marL="609600" indent="-609600" eaLnBrk="1" hangingPunct="1">
              <a:buFontTx/>
              <a:buAutoNum type="arabicPeriod"/>
            </a:pPr>
            <a:r>
              <a:rPr lang="en-US" altLang="en-US" b="1" smtClean="0">
                <a:solidFill>
                  <a:srgbClr val="FF0000"/>
                </a:solidFill>
              </a:rPr>
              <a:t>To Inform</a:t>
            </a:r>
            <a:r>
              <a:rPr lang="en-US" altLang="en-US" smtClean="0"/>
              <a:t>  (</a:t>
            </a:r>
            <a:r>
              <a:rPr lang="en-US" altLang="en-US" b="1" smtClean="0"/>
              <a:t>Expository)</a:t>
            </a:r>
          </a:p>
          <a:p>
            <a:pPr marL="609600" indent="-609600" eaLnBrk="1" hangingPunct="1">
              <a:buFontTx/>
              <a:buAutoNum type="arabicPeriod"/>
            </a:pPr>
            <a:r>
              <a:rPr lang="en-US" altLang="en-US" b="1" smtClean="0">
                <a:solidFill>
                  <a:srgbClr val="3333FF"/>
                </a:solidFill>
              </a:rPr>
              <a:t>To Persuade</a:t>
            </a:r>
            <a:r>
              <a:rPr lang="en-US" altLang="en-US" smtClean="0"/>
              <a:t> (</a:t>
            </a:r>
            <a:r>
              <a:rPr lang="en-US" altLang="en-US" b="1" smtClean="0"/>
              <a:t>Persuasive)</a:t>
            </a:r>
          </a:p>
          <a:p>
            <a:pPr marL="609600" indent="-609600" eaLnBrk="1" hangingPunct="1">
              <a:buFontTx/>
              <a:buAutoNum type="arabicPeriod"/>
            </a:pPr>
            <a:r>
              <a:rPr lang="en-US" altLang="en-US" b="1" smtClean="0">
                <a:solidFill>
                  <a:srgbClr val="009900"/>
                </a:solidFill>
              </a:rPr>
              <a:t>Entertain</a:t>
            </a:r>
            <a:r>
              <a:rPr lang="en-US" altLang="en-US" smtClean="0"/>
              <a:t> (</a:t>
            </a:r>
            <a:r>
              <a:rPr lang="en-US" altLang="en-US" b="1" smtClean="0"/>
              <a:t>Narrative or Poetry)</a:t>
            </a:r>
          </a:p>
        </p:txBody>
      </p:sp>
    </p:spTree>
    <p:extLst>
      <p:ext uri="{BB962C8B-B14F-4D97-AF65-F5344CB8AC3E}">
        <p14:creationId xmlns:p14="http://schemas.microsoft.com/office/powerpoint/2010/main" val="335516947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8229600" cy="1295400"/>
          </a:xfrm>
        </p:spPr>
        <p:txBody>
          <a:bodyPr/>
          <a:lstStyle/>
          <a:p>
            <a:pPr eaLnBrk="1" hangingPunct="1"/>
            <a:r>
              <a:rPr lang="en-US" altLang="en-US" b="1" smtClean="0"/>
              <a:t>Writing to </a:t>
            </a:r>
            <a:r>
              <a:rPr lang="en-US" altLang="en-US" b="1" smtClean="0">
                <a:solidFill>
                  <a:srgbClr val="FF0000"/>
                </a:solidFill>
              </a:rPr>
              <a:t>Inform</a:t>
            </a:r>
          </a:p>
        </p:txBody>
      </p:sp>
      <p:sp>
        <p:nvSpPr>
          <p:cNvPr id="4099" name="Rectangle 3"/>
          <p:cNvSpPr>
            <a:spLocks noGrp="1" noChangeArrowheads="1"/>
          </p:cNvSpPr>
          <p:nvPr>
            <p:ph type="body" idx="1"/>
          </p:nvPr>
        </p:nvSpPr>
        <p:spPr>
          <a:xfrm>
            <a:off x="457200" y="1143000"/>
            <a:ext cx="8229600" cy="5715000"/>
          </a:xfrm>
        </p:spPr>
        <p:txBody>
          <a:bodyPr/>
          <a:lstStyle/>
          <a:p>
            <a:pPr algn="ctr" eaLnBrk="1" hangingPunct="1">
              <a:buFontTx/>
              <a:buNone/>
            </a:pPr>
            <a:r>
              <a:rPr lang="en-US" altLang="en-US" smtClean="0"/>
              <a:t>Often called </a:t>
            </a:r>
            <a:r>
              <a:rPr lang="en-US" altLang="en-US" b="1" smtClean="0">
                <a:solidFill>
                  <a:srgbClr val="FF0000"/>
                </a:solidFill>
              </a:rPr>
              <a:t>expository</a:t>
            </a:r>
            <a:r>
              <a:rPr lang="en-US" altLang="en-US" b="1" smtClean="0"/>
              <a:t> </a:t>
            </a:r>
            <a:r>
              <a:rPr lang="en-US" altLang="en-US" smtClean="0"/>
              <a:t>writing.</a:t>
            </a:r>
          </a:p>
          <a:p>
            <a:pPr algn="ctr" eaLnBrk="1" hangingPunct="1">
              <a:buFontTx/>
              <a:buNone/>
            </a:pPr>
            <a:endParaRPr lang="en-US" altLang="en-US" sz="1000" smtClean="0"/>
          </a:p>
          <a:p>
            <a:pPr eaLnBrk="1" hangingPunct="1">
              <a:buFontTx/>
              <a:buNone/>
            </a:pPr>
            <a:r>
              <a:rPr lang="en-US" altLang="en-US" b="1" smtClean="0">
                <a:solidFill>
                  <a:srgbClr val="FF0000"/>
                </a:solidFill>
              </a:rPr>
              <a:t>Expos</a:t>
            </a:r>
            <a:r>
              <a:rPr lang="en-US" altLang="en-US" smtClean="0"/>
              <a:t>itory writing shows or explains </a:t>
            </a:r>
            <a:r>
              <a:rPr lang="en-US" altLang="en-US" b="1" smtClean="0"/>
              <a:t>facts</a:t>
            </a:r>
            <a:r>
              <a:rPr lang="en-US" altLang="en-US" smtClean="0"/>
              <a:t>.</a:t>
            </a:r>
          </a:p>
          <a:p>
            <a:pPr algn="ctr" eaLnBrk="1" hangingPunct="1">
              <a:buFontTx/>
              <a:buNone/>
            </a:pPr>
            <a:endParaRPr lang="en-US" altLang="en-US" sz="1000" b="1" smtClean="0"/>
          </a:p>
          <a:p>
            <a:pPr algn="ctr" eaLnBrk="1" hangingPunct="1">
              <a:buFontTx/>
              <a:buNone/>
            </a:pPr>
            <a:r>
              <a:rPr lang="en-US" altLang="en-US" b="1" smtClean="0"/>
              <a:t>Examples:</a:t>
            </a:r>
          </a:p>
          <a:p>
            <a:pPr eaLnBrk="1" hangingPunct="1"/>
            <a:r>
              <a:rPr lang="en-US" altLang="en-US" smtClean="0"/>
              <a:t>Biography of Barack Obama</a:t>
            </a:r>
          </a:p>
          <a:p>
            <a:pPr eaLnBrk="1" hangingPunct="1"/>
            <a:r>
              <a:rPr lang="en-US" altLang="en-US" smtClean="0"/>
              <a:t>News report about a shooting</a:t>
            </a:r>
          </a:p>
          <a:p>
            <a:pPr eaLnBrk="1" hangingPunct="1"/>
            <a:r>
              <a:rPr lang="en-US" altLang="en-US" smtClean="0"/>
              <a:t>Note to a friend</a:t>
            </a:r>
          </a:p>
          <a:p>
            <a:pPr eaLnBrk="1" hangingPunct="1"/>
            <a:r>
              <a:rPr lang="en-US" altLang="en-US" smtClean="0"/>
              <a:t>Essay about “killer bees” </a:t>
            </a:r>
          </a:p>
          <a:p>
            <a:pPr eaLnBrk="1" hangingPunct="1">
              <a:buFontTx/>
              <a:buNone/>
            </a:pPr>
            <a:endParaRPr lang="en-US" altLang="en-US" sz="1200" b="1" smtClean="0">
              <a:solidFill>
                <a:srgbClr val="FF0000"/>
              </a:solidFill>
            </a:endParaRPr>
          </a:p>
          <a:p>
            <a:pPr algn="ctr" eaLnBrk="1" hangingPunct="1">
              <a:buFontTx/>
              <a:buNone/>
            </a:pPr>
            <a:r>
              <a:rPr lang="en-US" altLang="en-US" b="1" smtClean="0"/>
              <a:t>Remember:  </a:t>
            </a:r>
            <a:r>
              <a:rPr lang="en-US" altLang="en-US" b="1" smtClean="0">
                <a:solidFill>
                  <a:srgbClr val="FF0000"/>
                </a:solidFill>
              </a:rPr>
              <a:t>Expository </a:t>
            </a:r>
            <a:r>
              <a:rPr lang="en-US" altLang="en-US" b="1" smtClean="0"/>
              <a:t>= </a:t>
            </a:r>
            <a:r>
              <a:rPr lang="en-US" altLang="en-US" b="1" smtClean="0">
                <a:solidFill>
                  <a:srgbClr val="FF0000"/>
                </a:solidFill>
              </a:rPr>
              <a:t>Expose</a:t>
            </a:r>
            <a:endParaRPr lang="en-US" altLang="en-US" smtClean="0"/>
          </a:p>
        </p:txBody>
      </p:sp>
    </p:spTree>
    <p:extLst>
      <p:ext uri="{BB962C8B-B14F-4D97-AF65-F5344CB8AC3E}">
        <p14:creationId xmlns:p14="http://schemas.microsoft.com/office/powerpoint/2010/main" val="774129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944562"/>
          </a:xfrm>
        </p:spPr>
        <p:txBody>
          <a:bodyPr/>
          <a:lstStyle/>
          <a:p>
            <a:pPr eaLnBrk="1" hangingPunct="1"/>
            <a:r>
              <a:rPr lang="en-US" altLang="en-US" b="1" smtClean="0"/>
              <a:t>Writing to </a:t>
            </a:r>
            <a:r>
              <a:rPr lang="en-US" altLang="en-US" b="1" smtClean="0">
                <a:solidFill>
                  <a:srgbClr val="3333FF"/>
                </a:solidFill>
              </a:rPr>
              <a:t>Persuade</a:t>
            </a:r>
          </a:p>
        </p:txBody>
      </p:sp>
      <p:sp>
        <p:nvSpPr>
          <p:cNvPr id="5123" name="Rectangle 3"/>
          <p:cNvSpPr>
            <a:spLocks noGrp="1" noChangeArrowheads="1"/>
          </p:cNvSpPr>
          <p:nvPr>
            <p:ph type="body" idx="1"/>
          </p:nvPr>
        </p:nvSpPr>
        <p:spPr>
          <a:xfrm>
            <a:off x="457200" y="1295400"/>
            <a:ext cx="8229600" cy="5562600"/>
          </a:xfrm>
        </p:spPr>
        <p:txBody>
          <a:bodyPr/>
          <a:lstStyle/>
          <a:p>
            <a:pPr algn="ctr" eaLnBrk="1" hangingPunct="1">
              <a:buFontTx/>
              <a:buNone/>
            </a:pPr>
            <a:r>
              <a:rPr lang="en-US" altLang="en-US" smtClean="0"/>
              <a:t>Attempts to </a:t>
            </a:r>
            <a:r>
              <a:rPr lang="en-US" altLang="en-US" b="1" smtClean="0">
                <a:solidFill>
                  <a:srgbClr val="3333FF"/>
                </a:solidFill>
              </a:rPr>
              <a:t>influence</a:t>
            </a:r>
            <a:r>
              <a:rPr lang="en-US" altLang="en-US" smtClean="0"/>
              <a:t> the reader.</a:t>
            </a:r>
          </a:p>
          <a:p>
            <a:pPr algn="ctr" eaLnBrk="1" hangingPunct="1">
              <a:buFontTx/>
              <a:buNone/>
            </a:pPr>
            <a:endParaRPr lang="en-US" altLang="en-US" sz="2000" smtClean="0"/>
          </a:p>
          <a:p>
            <a:pPr algn="ctr" eaLnBrk="1" hangingPunct="1">
              <a:buFontTx/>
              <a:buNone/>
            </a:pPr>
            <a:r>
              <a:rPr lang="en-US" altLang="en-US" smtClean="0"/>
              <a:t>Usually makes an argument.</a:t>
            </a:r>
          </a:p>
          <a:p>
            <a:pPr algn="ctr" eaLnBrk="1" hangingPunct="1">
              <a:buFontTx/>
              <a:buNone/>
            </a:pPr>
            <a:endParaRPr lang="en-US" altLang="en-US" sz="1600" smtClean="0"/>
          </a:p>
          <a:p>
            <a:pPr algn="ctr" eaLnBrk="1" hangingPunct="1">
              <a:buFontTx/>
              <a:buNone/>
            </a:pPr>
            <a:r>
              <a:rPr lang="en-US" altLang="en-US" b="1" smtClean="0"/>
              <a:t>Examples:</a:t>
            </a:r>
          </a:p>
          <a:p>
            <a:pPr eaLnBrk="1" hangingPunct="1"/>
            <a:r>
              <a:rPr lang="en-US" altLang="en-US" smtClean="0"/>
              <a:t>Political speeches</a:t>
            </a:r>
          </a:p>
          <a:p>
            <a:pPr eaLnBrk="1" hangingPunct="1"/>
            <a:r>
              <a:rPr lang="en-US" altLang="en-US" smtClean="0"/>
              <a:t>Advertisements</a:t>
            </a:r>
          </a:p>
          <a:p>
            <a:pPr eaLnBrk="1" hangingPunct="1"/>
            <a:r>
              <a:rPr lang="en-US" altLang="en-US" smtClean="0"/>
              <a:t>A cover letter for your resume</a:t>
            </a:r>
          </a:p>
          <a:p>
            <a:pPr eaLnBrk="1" hangingPunct="1"/>
            <a:r>
              <a:rPr lang="en-US" altLang="en-US" smtClean="0"/>
              <a:t>An essay urging readers to recycle</a:t>
            </a:r>
          </a:p>
        </p:txBody>
      </p:sp>
    </p:spTree>
    <p:extLst>
      <p:ext uri="{BB962C8B-B14F-4D97-AF65-F5344CB8AC3E}">
        <p14:creationId xmlns:p14="http://schemas.microsoft.com/office/powerpoint/2010/main" val="1262102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1020763"/>
          </a:xfrm>
        </p:spPr>
        <p:txBody>
          <a:bodyPr/>
          <a:lstStyle/>
          <a:p>
            <a:pPr eaLnBrk="1" hangingPunct="1"/>
            <a:r>
              <a:rPr lang="en-US" altLang="en-US" b="1" smtClean="0"/>
              <a:t>Writing to </a:t>
            </a:r>
            <a:r>
              <a:rPr lang="en-US" altLang="en-US" b="1" smtClean="0">
                <a:solidFill>
                  <a:srgbClr val="009900"/>
                </a:solidFill>
              </a:rPr>
              <a:t>Entertain</a:t>
            </a:r>
          </a:p>
        </p:txBody>
      </p:sp>
      <p:sp>
        <p:nvSpPr>
          <p:cNvPr id="6147" name="Rectangle 3"/>
          <p:cNvSpPr>
            <a:spLocks noGrp="1" noChangeArrowheads="1"/>
          </p:cNvSpPr>
          <p:nvPr>
            <p:ph type="body" idx="1"/>
          </p:nvPr>
        </p:nvSpPr>
        <p:spPr>
          <a:xfrm>
            <a:off x="457200" y="1066800"/>
            <a:ext cx="8229600" cy="5791200"/>
          </a:xfrm>
        </p:spPr>
        <p:txBody>
          <a:bodyPr/>
          <a:lstStyle/>
          <a:p>
            <a:pPr eaLnBrk="1" hangingPunct="1">
              <a:buFontTx/>
              <a:buNone/>
            </a:pPr>
            <a:r>
              <a:rPr lang="en-US" altLang="en-US" b="1" smtClean="0">
                <a:solidFill>
                  <a:srgbClr val="009900"/>
                </a:solidFill>
              </a:rPr>
              <a:t>Narratives</a:t>
            </a:r>
            <a:r>
              <a:rPr lang="en-US" altLang="en-US" b="1" smtClean="0"/>
              <a:t>:</a:t>
            </a:r>
            <a:r>
              <a:rPr lang="en-US" altLang="en-US" smtClean="0"/>
              <a:t> stories.  </a:t>
            </a:r>
          </a:p>
          <a:p>
            <a:pPr eaLnBrk="1" hangingPunct="1">
              <a:buFontTx/>
              <a:buNone/>
            </a:pPr>
            <a:r>
              <a:rPr lang="en-US" altLang="en-US" smtClean="0"/>
              <a:t>Have a beginning, middle, and end</a:t>
            </a:r>
          </a:p>
          <a:p>
            <a:pPr eaLnBrk="1" hangingPunct="1">
              <a:buFontTx/>
              <a:buNone/>
            </a:pPr>
            <a:endParaRPr lang="en-US" altLang="en-US" sz="1200" smtClean="0"/>
          </a:p>
          <a:p>
            <a:pPr eaLnBrk="1" hangingPunct="1">
              <a:buFontTx/>
              <a:buNone/>
            </a:pPr>
            <a:r>
              <a:rPr lang="en-US" altLang="en-US" b="1" smtClean="0"/>
              <a:t>	A story may have a lesson, but the author’s main purpose is to entertain.</a:t>
            </a:r>
          </a:p>
          <a:p>
            <a:pPr algn="ctr" eaLnBrk="1" hangingPunct="1">
              <a:buFontTx/>
              <a:buNone/>
            </a:pPr>
            <a:endParaRPr lang="en-US" altLang="en-US" sz="1000" b="1" smtClean="0"/>
          </a:p>
          <a:p>
            <a:pPr algn="ctr" eaLnBrk="1" hangingPunct="1">
              <a:buFontTx/>
              <a:buNone/>
            </a:pPr>
            <a:r>
              <a:rPr lang="en-US" altLang="en-US" b="1" smtClean="0"/>
              <a:t>Examples of Writing to </a:t>
            </a:r>
            <a:r>
              <a:rPr lang="en-US" altLang="en-US" b="1" smtClean="0">
                <a:solidFill>
                  <a:srgbClr val="009900"/>
                </a:solidFill>
              </a:rPr>
              <a:t>Entertain</a:t>
            </a:r>
          </a:p>
          <a:p>
            <a:pPr eaLnBrk="1" hangingPunct="1"/>
            <a:r>
              <a:rPr lang="en-US" altLang="en-US" smtClean="0"/>
              <a:t>Harry Potter books</a:t>
            </a:r>
          </a:p>
          <a:p>
            <a:pPr eaLnBrk="1" hangingPunct="1"/>
            <a:r>
              <a:rPr lang="en-US" altLang="en-US" smtClean="0"/>
              <a:t>Poems about love</a:t>
            </a:r>
          </a:p>
          <a:p>
            <a:pPr eaLnBrk="1" hangingPunct="1"/>
            <a:r>
              <a:rPr lang="en-US" altLang="en-US" smtClean="0"/>
              <a:t>Narrative essay about the big game</a:t>
            </a:r>
          </a:p>
          <a:p>
            <a:pPr eaLnBrk="1" hangingPunct="1"/>
            <a:r>
              <a:rPr lang="en-US" altLang="en-US" smtClean="0"/>
              <a:t>Script for a TV show</a:t>
            </a:r>
            <a:endParaRPr lang="en-US" altLang="en-US" b="1" smtClean="0"/>
          </a:p>
        </p:txBody>
      </p:sp>
    </p:spTree>
    <p:extLst>
      <p:ext uri="{BB962C8B-B14F-4D97-AF65-F5344CB8AC3E}">
        <p14:creationId xmlns:p14="http://schemas.microsoft.com/office/powerpoint/2010/main" val="26720255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304800" y="304800"/>
            <a:ext cx="74676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3200" b="1">
                <a:solidFill>
                  <a:srgbClr val="000000"/>
                </a:solidFill>
              </a:rPr>
              <a:t>Is it a story, poem, or drama (script)?</a:t>
            </a:r>
          </a:p>
        </p:txBody>
      </p:sp>
      <p:sp>
        <p:nvSpPr>
          <p:cNvPr id="22533" name="Oval 5"/>
          <p:cNvSpPr>
            <a:spLocks noChangeArrowheads="1"/>
          </p:cNvSpPr>
          <p:nvPr/>
        </p:nvSpPr>
        <p:spPr bwMode="auto">
          <a:xfrm>
            <a:off x="0" y="5791200"/>
            <a:ext cx="2438400" cy="1066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3200" b="1">
                <a:solidFill>
                  <a:srgbClr val="000000"/>
                </a:solidFill>
              </a:rPr>
              <a:t>Entertain</a:t>
            </a:r>
          </a:p>
        </p:txBody>
      </p:sp>
      <p:sp>
        <p:nvSpPr>
          <p:cNvPr id="22536" name="Rectangle 8"/>
          <p:cNvSpPr>
            <a:spLocks noChangeArrowheads="1"/>
          </p:cNvSpPr>
          <p:nvPr/>
        </p:nvSpPr>
        <p:spPr bwMode="auto">
          <a:xfrm>
            <a:off x="609600" y="1371600"/>
            <a:ext cx="10668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2600" b="1">
                <a:solidFill>
                  <a:srgbClr val="000000"/>
                </a:solidFill>
              </a:rPr>
              <a:t>Yes</a:t>
            </a:r>
          </a:p>
        </p:txBody>
      </p:sp>
      <p:sp>
        <p:nvSpPr>
          <p:cNvPr id="22538" name="Rectangle 10"/>
          <p:cNvSpPr>
            <a:spLocks noChangeArrowheads="1"/>
          </p:cNvSpPr>
          <p:nvPr/>
        </p:nvSpPr>
        <p:spPr bwMode="auto">
          <a:xfrm>
            <a:off x="2209800" y="1371600"/>
            <a:ext cx="1066800" cy="533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2600" b="1">
                <a:solidFill>
                  <a:srgbClr val="000000"/>
                </a:solidFill>
              </a:rPr>
              <a:t>No</a:t>
            </a:r>
          </a:p>
        </p:txBody>
      </p:sp>
      <p:sp>
        <p:nvSpPr>
          <p:cNvPr id="22539" name="Rectangle 11"/>
          <p:cNvSpPr>
            <a:spLocks noChangeArrowheads="1"/>
          </p:cNvSpPr>
          <p:nvPr/>
        </p:nvSpPr>
        <p:spPr bwMode="auto">
          <a:xfrm>
            <a:off x="2057400" y="2286000"/>
            <a:ext cx="6248400" cy="8382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3200" b="1">
                <a:solidFill>
                  <a:srgbClr val="000000"/>
                </a:solidFill>
              </a:rPr>
              <a:t>Does the text make arguments?</a:t>
            </a:r>
          </a:p>
        </p:txBody>
      </p:sp>
      <p:sp>
        <p:nvSpPr>
          <p:cNvPr id="22540" name="Oval 12"/>
          <p:cNvSpPr>
            <a:spLocks noChangeArrowheads="1"/>
          </p:cNvSpPr>
          <p:nvPr/>
        </p:nvSpPr>
        <p:spPr bwMode="auto">
          <a:xfrm>
            <a:off x="5791200" y="5867400"/>
            <a:ext cx="2819400" cy="9906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3200" b="1">
                <a:solidFill>
                  <a:srgbClr val="000000"/>
                </a:solidFill>
              </a:rPr>
              <a:t>Inform</a:t>
            </a:r>
          </a:p>
        </p:txBody>
      </p:sp>
      <p:sp>
        <p:nvSpPr>
          <p:cNvPr id="22542" name="Oval 14"/>
          <p:cNvSpPr>
            <a:spLocks noChangeArrowheads="1"/>
          </p:cNvSpPr>
          <p:nvPr/>
        </p:nvSpPr>
        <p:spPr bwMode="auto">
          <a:xfrm>
            <a:off x="2743200" y="5791200"/>
            <a:ext cx="2743200" cy="10668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3200" b="1">
                <a:solidFill>
                  <a:srgbClr val="000000"/>
                </a:solidFill>
              </a:rPr>
              <a:t>Persuade</a:t>
            </a:r>
          </a:p>
        </p:txBody>
      </p:sp>
      <p:sp>
        <p:nvSpPr>
          <p:cNvPr id="22543" name="Rectangle 15"/>
          <p:cNvSpPr>
            <a:spLocks noChangeArrowheads="1"/>
          </p:cNvSpPr>
          <p:nvPr/>
        </p:nvSpPr>
        <p:spPr bwMode="auto">
          <a:xfrm>
            <a:off x="3048000" y="3505200"/>
            <a:ext cx="990600" cy="4572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2600" b="1">
                <a:solidFill>
                  <a:srgbClr val="000000"/>
                </a:solidFill>
              </a:rPr>
              <a:t>Yes</a:t>
            </a:r>
          </a:p>
        </p:txBody>
      </p:sp>
      <p:sp>
        <p:nvSpPr>
          <p:cNvPr id="22544" name="Rectangle 16"/>
          <p:cNvSpPr>
            <a:spLocks noChangeArrowheads="1"/>
          </p:cNvSpPr>
          <p:nvPr/>
        </p:nvSpPr>
        <p:spPr bwMode="auto">
          <a:xfrm>
            <a:off x="4724400" y="3505200"/>
            <a:ext cx="990600" cy="4572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2600" b="1">
                <a:solidFill>
                  <a:srgbClr val="000000"/>
                </a:solidFill>
              </a:rPr>
              <a:t>No</a:t>
            </a:r>
          </a:p>
        </p:txBody>
      </p:sp>
      <p:sp>
        <p:nvSpPr>
          <p:cNvPr id="22545" name="Rectangle 17"/>
          <p:cNvSpPr>
            <a:spLocks noChangeArrowheads="1"/>
          </p:cNvSpPr>
          <p:nvPr/>
        </p:nvSpPr>
        <p:spPr bwMode="auto">
          <a:xfrm>
            <a:off x="4191000" y="4038600"/>
            <a:ext cx="4953000" cy="914400"/>
          </a:xfrm>
          <a:prstGeom prst="rect">
            <a:avLst/>
          </a:prstGeom>
          <a:solidFill>
            <a:srgbClr val="99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3200" b="1">
                <a:solidFill>
                  <a:srgbClr val="000000"/>
                </a:solidFill>
              </a:rPr>
              <a:t>Does the text give facts?</a:t>
            </a:r>
          </a:p>
        </p:txBody>
      </p:sp>
      <p:sp>
        <p:nvSpPr>
          <p:cNvPr id="22552" name="Line 24"/>
          <p:cNvSpPr>
            <a:spLocks noChangeShapeType="1"/>
          </p:cNvSpPr>
          <p:nvPr/>
        </p:nvSpPr>
        <p:spPr bwMode="auto">
          <a:xfrm>
            <a:off x="4343400" y="31242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53" name="Line 25"/>
          <p:cNvSpPr>
            <a:spLocks noChangeShapeType="1"/>
          </p:cNvSpPr>
          <p:nvPr/>
        </p:nvSpPr>
        <p:spPr bwMode="auto">
          <a:xfrm flipH="1">
            <a:off x="3505200" y="3276600"/>
            <a:ext cx="167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54" name="Line 26"/>
          <p:cNvSpPr>
            <a:spLocks noChangeShapeType="1"/>
          </p:cNvSpPr>
          <p:nvPr/>
        </p:nvSpPr>
        <p:spPr bwMode="auto">
          <a:xfrm flipV="1">
            <a:off x="3505200" y="32766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55" name="Line 27"/>
          <p:cNvSpPr>
            <a:spLocks noChangeShapeType="1"/>
          </p:cNvSpPr>
          <p:nvPr/>
        </p:nvSpPr>
        <p:spPr bwMode="auto">
          <a:xfrm flipV="1">
            <a:off x="5181600" y="32766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56" name="Line 28"/>
          <p:cNvSpPr>
            <a:spLocks noChangeShapeType="1"/>
          </p:cNvSpPr>
          <p:nvPr/>
        </p:nvSpPr>
        <p:spPr bwMode="auto">
          <a:xfrm>
            <a:off x="1143000" y="1828800"/>
            <a:ext cx="0" cy="1905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57" name="Line 29"/>
          <p:cNvSpPr>
            <a:spLocks noChangeShapeType="1"/>
          </p:cNvSpPr>
          <p:nvPr/>
        </p:nvSpPr>
        <p:spPr bwMode="auto">
          <a:xfrm>
            <a:off x="1143000" y="3810000"/>
            <a:ext cx="0" cy="1905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58" name="Line 30"/>
          <p:cNvSpPr>
            <a:spLocks noChangeShapeType="1"/>
          </p:cNvSpPr>
          <p:nvPr/>
        </p:nvSpPr>
        <p:spPr bwMode="auto">
          <a:xfrm>
            <a:off x="3505200" y="39624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59" name="Line 31"/>
          <p:cNvSpPr>
            <a:spLocks noChangeShapeType="1"/>
          </p:cNvSpPr>
          <p:nvPr/>
        </p:nvSpPr>
        <p:spPr bwMode="auto">
          <a:xfrm>
            <a:off x="3505200" y="51054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60" name="Line 32"/>
          <p:cNvSpPr>
            <a:spLocks noChangeShapeType="1"/>
          </p:cNvSpPr>
          <p:nvPr/>
        </p:nvSpPr>
        <p:spPr bwMode="auto">
          <a:xfrm>
            <a:off x="1905000" y="9144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61" name="Line 33"/>
          <p:cNvSpPr>
            <a:spLocks noChangeShapeType="1"/>
          </p:cNvSpPr>
          <p:nvPr/>
        </p:nvSpPr>
        <p:spPr bwMode="auto">
          <a:xfrm flipH="1">
            <a:off x="1066800" y="1143000"/>
            <a:ext cx="1600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65" name="Line 37"/>
          <p:cNvSpPr>
            <a:spLocks noChangeShapeType="1"/>
          </p:cNvSpPr>
          <p:nvPr/>
        </p:nvSpPr>
        <p:spPr bwMode="auto">
          <a:xfrm>
            <a:off x="1066800" y="11430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66" name="Line 38"/>
          <p:cNvSpPr>
            <a:spLocks noChangeShapeType="1"/>
          </p:cNvSpPr>
          <p:nvPr/>
        </p:nvSpPr>
        <p:spPr bwMode="auto">
          <a:xfrm>
            <a:off x="2667000" y="11430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67" name="Line 39"/>
          <p:cNvSpPr>
            <a:spLocks noChangeShapeType="1"/>
          </p:cNvSpPr>
          <p:nvPr/>
        </p:nvSpPr>
        <p:spPr bwMode="auto">
          <a:xfrm>
            <a:off x="2667000" y="19050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69" name="Line 41"/>
          <p:cNvSpPr>
            <a:spLocks noChangeShapeType="1"/>
          </p:cNvSpPr>
          <p:nvPr/>
        </p:nvSpPr>
        <p:spPr bwMode="auto">
          <a:xfrm>
            <a:off x="6172200" y="37338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71" name="Line 43"/>
          <p:cNvSpPr>
            <a:spLocks noChangeShapeType="1"/>
          </p:cNvSpPr>
          <p:nvPr/>
        </p:nvSpPr>
        <p:spPr bwMode="auto">
          <a:xfrm>
            <a:off x="7391400" y="3733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72" name="Rectangle 44"/>
          <p:cNvSpPr>
            <a:spLocks noChangeArrowheads="1"/>
          </p:cNvSpPr>
          <p:nvPr/>
        </p:nvSpPr>
        <p:spPr bwMode="auto">
          <a:xfrm>
            <a:off x="5181600" y="5181600"/>
            <a:ext cx="914400" cy="3810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2600" b="1">
                <a:solidFill>
                  <a:srgbClr val="000000"/>
                </a:solidFill>
              </a:rPr>
              <a:t>Yes</a:t>
            </a:r>
          </a:p>
        </p:txBody>
      </p:sp>
      <p:sp>
        <p:nvSpPr>
          <p:cNvPr id="22573" name="Rectangle 45"/>
          <p:cNvSpPr>
            <a:spLocks noChangeArrowheads="1"/>
          </p:cNvSpPr>
          <p:nvPr/>
        </p:nvSpPr>
        <p:spPr bwMode="auto">
          <a:xfrm>
            <a:off x="6400800" y="5181600"/>
            <a:ext cx="762000" cy="3810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2600" b="1">
                <a:solidFill>
                  <a:srgbClr val="000000"/>
                </a:solidFill>
              </a:rPr>
              <a:t>No</a:t>
            </a:r>
          </a:p>
        </p:txBody>
      </p:sp>
      <p:sp>
        <p:nvSpPr>
          <p:cNvPr id="22574" name="Rectangle 46"/>
          <p:cNvSpPr>
            <a:spLocks noChangeArrowheads="1"/>
          </p:cNvSpPr>
          <p:nvPr/>
        </p:nvSpPr>
        <p:spPr bwMode="auto">
          <a:xfrm>
            <a:off x="7924800" y="5181600"/>
            <a:ext cx="1219200" cy="609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2200" b="1">
                <a:solidFill>
                  <a:srgbClr val="FFFFFF"/>
                </a:solidFill>
              </a:rPr>
              <a:t>Start</a:t>
            </a:r>
          </a:p>
          <a:p>
            <a:pPr algn="ctr" eaLnBrk="1" fontAlgn="base" hangingPunct="1">
              <a:spcBef>
                <a:spcPct val="0"/>
              </a:spcBef>
              <a:spcAft>
                <a:spcPct val="0"/>
              </a:spcAft>
            </a:pPr>
            <a:r>
              <a:rPr lang="en-US" altLang="en-US" sz="2200" b="1">
                <a:solidFill>
                  <a:srgbClr val="FFFFFF"/>
                </a:solidFill>
              </a:rPr>
              <a:t>Over</a:t>
            </a:r>
          </a:p>
        </p:txBody>
      </p:sp>
      <p:sp>
        <p:nvSpPr>
          <p:cNvPr id="22577" name="Line 49"/>
          <p:cNvSpPr>
            <a:spLocks noChangeShapeType="1"/>
          </p:cNvSpPr>
          <p:nvPr/>
        </p:nvSpPr>
        <p:spPr bwMode="auto">
          <a:xfrm>
            <a:off x="7010400" y="37338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78" name="Line 50"/>
          <p:cNvSpPr>
            <a:spLocks noChangeShapeType="1"/>
          </p:cNvSpPr>
          <p:nvPr/>
        </p:nvSpPr>
        <p:spPr bwMode="auto">
          <a:xfrm>
            <a:off x="5867400" y="37338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79" name="Line 51"/>
          <p:cNvSpPr>
            <a:spLocks noChangeShapeType="1"/>
          </p:cNvSpPr>
          <p:nvPr/>
        </p:nvSpPr>
        <p:spPr bwMode="auto">
          <a:xfrm>
            <a:off x="3505200" y="41910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80" name="Line 52"/>
          <p:cNvSpPr>
            <a:spLocks noChangeShapeType="1"/>
          </p:cNvSpPr>
          <p:nvPr/>
        </p:nvSpPr>
        <p:spPr bwMode="auto">
          <a:xfrm>
            <a:off x="1143000" y="43434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81" name="Line 53"/>
          <p:cNvSpPr>
            <a:spLocks noChangeShapeType="1"/>
          </p:cNvSpPr>
          <p:nvPr/>
        </p:nvSpPr>
        <p:spPr bwMode="auto">
          <a:xfrm>
            <a:off x="2667000" y="1981200"/>
            <a:ext cx="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82" name="Line 54"/>
          <p:cNvSpPr>
            <a:spLocks noChangeShapeType="1"/>
          </p:cNvSpPr>
          <p:nvPr/>
        </p:nvSpPr>
        <p:spPr bwMode="auto">
          <a:xfrm>
            <a:off x="1143000" y="25146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83" name="Line 55"/>
          <p:cNvSpPr>
            <a:spLocks noChangeShapeType="1"/>
          </p:cNvSpPr>
          <p:nvPr/>
        </p:nvSpPr>
        <p:spPr bwMode="auto">
          <a:xfrm>
            <a:off x="6248400" y="49530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84" name="Line 56"/>
          <p:cNvSpPr>
            <a:spLocks noChangeShapeType="1"/>
          </p:cNvSpPr>
          <p:nvPr/>
        </p:nvSpPr>
        <p:spPr bwMode="auto">
          <a:xfrm>
            <a:off x="6248400" y="5105400"/>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85" name="Line 57"/>
          <p:cNvSpPr>
            <a:spLocks noChangeShapeType="1"/>
          </p:cNvSpPr>
          <p:nvPr/>
        </p:nvSpPr>
        <p:spPr bwMode="auto">
          <a:xfrm>
            <a:off x="6781800" y="5105400"/>
            <a:ext cx="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86" name="Line 58"/>
          <p:cNvSpPr>
            <a:spLocks noChangeShapeType="1"/>
          </p:cNvSpPr>
          <p:nvPr/>
        </p:nvSpPr>
        <p:spPr bwMode="auto">
          <a:xfrm flipH="1">
            <a:off x="5638800" y="5105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87" name="Line 59"/>
          <p:cNvSpPr>
            <a:spLocks noChangeShapeType="1"/>
          </p:cNvSpPr>
          <p:nvPr/>
        </p:nvSpPr>
        <p:spPr bwMode="auto">
          <a:xfrm>
            <a:off x="5638800" y="5105400"/>
            <a:ext cx="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88" name="Line 60"/>
          <p:cNvSpPr>
            <a:spLocks noChangeShapeType="1"/>
          </p:cNvSpPr>
          <p:nvPr/>
        </p:nvSpPr>
        <p:spPr bwMode="auto">
          <a:xfrm>
            <a:off x="7162800" y="5334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89" name="Line 61"/>
          <p:cNvSpPr>
            <a:spLocks noChangeShapeType="1"/>
          </p:cNvSpPr>
          <p:nvPr/>
        </p:nvSpPr>
        <p:spPr bwMode="auto">
          <a:xfrm>
            <a:off x="7391400" y="5334000"/>
            <a:ext cx="152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90" name="Line 62"/>
          <p:cNvSpPr>
            <a:spLocks noChangeShapeType="1"/>
          </p:cNvSpPr>
          <p:nvPr/>
        </p:nvSpPr>
        <p:spPr bwMode="auto">
          <a:xfrm>
            <a:off x="7543800" y="53340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91" name="Line 63"/>
          <p:cNvSpPr>
            <a:spLocks noChangeShapeType="1"/>
          </p:cNvSpPr>
          <p:nvPr/>
        </p:nvSpPr>
        <p:spPr bwMode="auto">
          <a:xfrm>
            <a:off x="5638800" y="55626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22592" name="Line 64"/>
          <p:cNvSpPr>
            <a:spLocks noChangeShapeType="1"/>
          </p:cNvSpPr>
          <p:nvPr/>
        </p:nvSpPr>
        <p:spPr bwMode="auto">
          <a:xfrm>
            <a:off x="5638800" y="5867400"/>
            <a:ext cx="2286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Tree>
    <p:extLst>
      <p:ext uri="{BB962C8B-B14F-4D97-AF65-F5344CB8AC3E}">
        <p14:creationId xmlns:p14="http://schemas.microsoft.com/office/powerpoint/2010/main" val="35143559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p:cTn id="7" dur="500" fill="hold"/>
                                        <p:tgtEl>
                                          <p:spTgt spid="22532"/>
                                        </p:tgtEl>
                                        <p:attrNameLst>
                                          <p:attrName>ppt_w</p:attrName>
                                        </p:attrNameLst>
                                      </p:cBhvr>
                                      <p:tavLst>
                                        <p:tav tm="0">
                                          <p:val>
                                            <p:fltVal val="0"/>
                                          </p:val>
                                        </p:tav>
                                        <p:tav tm="100000">
                                          <p:val>
                                            <p:strVal val="#ppt_w"/>
                                          </p:val>
                                        </p:tav>
                                      </p:tavLst>
                                    </p:anim>
                                    <p:anim calcmode="lin" valueType="num">
                                      <p:cBhvr>
                                        <p:cTn id="8" dur="500" fill="hold"/>
                                        <p:tgtEl>
                                          <p:spTgt spid="22532"/>
                                        </p:tgtEl>
                                        <p:attrNameLst>
                                          <p:attrName>ppt_h</p:attrName>
                                        </p:attrNameLst>
                                      </p:cBhvr>
                                      <p:tavLst>
                                        <p:tav tm="0">
                                          <p:val>
                                            <p:fltVal val="0"/>
                                          </p:val>
                                        </p:tav>
                                        <p:tav tm="100000">
                                          <p:val>
                                            <p:strVal val="#ppt_h"/>
                                          </p:val>
                                        </p:tav>
                                      </p:tavLst>
                                    </p:anim>
                                    <p:animEffect transition="in" filter="fade">
                                      <p:cBhvr>
                                        <p:cTn id="9" dur="500"/>
                                        <p:tgtEl>
                                          <p:spTgt spid="2253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22560"/>
                                        </p:tgtEl>
                                        <p:attrNameLst>
                                          <p:attrName>style.visibility</p:attrName>
                                        </p:attrNameLst>
                                      </p:cBhvr>
                                      <p:to>
                                        <p:strVal val="visible"/>
                                      </p:to>
                                    </p:set>
                                    <p:animEffect transition="in" filter="dissolve">
                                      <p:cBhvr>
                                        <p:cTn id="14" dur="500"/>
                                        <p:tgtEl>
                                          <p:spTgt spid="22560"/>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22561"/>
                                        </p:tgtEl>
                                        <p:attrNameLst>
                                          <p:attrName>style.visibility</p:attrName>
                                        </p:attrNameLst>
                                      </p:cBhvr>
                                      <p:to>
                                        <p:strVal val="visible"/>
                                      </p:to>
                                    </p:set>
                                    <p:animEffect transition="in" filter="dissolve">
                                      <p:cBhvr>
                                        <p:cTn id="17" dur="500"/>
                                        <p:tgtEl>
                                          <p:spTgt spid="22561"/>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22566"/>
                                        </p:tgtEl>
                                        <p:attrNameLst>
                                          <p:attrName>style.visibility</p:attrName>
                                        </p:attrNameLst>
                                      </p:cBhvr>
                                      <p:to>
                                        <p:strVal val="visible"/>
                                      </p:to>
                                    </p:set>
                                    <p:animEffect transition="in" filter="dissolve">
                                      <p:cBhvr>
                                        <p:cTn id="20" dur="500"/>
                                        <p:tgtEl>
                                          <p:spTgt spid="22566"/>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22565"/>
                                        </p:tgtEl>
                                        <p:attrNameLst>
                                          <p:attrName>style.visibility</p:attrName>
                                        </p:attrNameLst>
                                      </p:cBhvr>
                                      <p:to>
                                        <p:strVal val="visible"/>
                                      </p:to>
                                    </p:set>
                                    <p:animEffect transition="in" filter="dissolve">
                                      <p:cBhvr>
                                        <p:cTn id="23" dur="500"/>
                                        <p:tgtEl>
                                          <p:spTgt spid="22565"/>
                                        </p:tgtEl>
                                      </p:cBhvr>
                                    </p:animEffect>
                                  </p:childTnLst>
                                </p:cTn>
                              </p:par>
                              <p:par>
                                <p:cTn id="24" presetID="53" presetClass="entr" presetSubtype="0" fill="hold" nodeType="withEffect">
                                  <p:stCondLst>
                                    <p:cond delay="0"/>
                                  </p:stCondLst>
                                  <p:childTnLst>
                                    <p:set>
                                      <p:cBhvr>
                                        <p:cTn id="25" dur="1" fill="hold">
                                          <p:stCondLst>
                                            <p:cond delay="0"/>
                                          </p:stCondLst>
                                        </p:cTn>
                                        <p:tgtEl>
                                          <p:spTgt spid="22536"/>
                                        </p:tgtEl>
                                        <p:attrNameLst>
                                          <p:attrName>style.visibility</p:attrName>
                                        </p:attrNameLst>
                                      </p:cBhvr>
                                      <p:to>
                                        <p:strVal val="visible"/>
                                      </p:to>
                                    </p:set>
                                    <p:anim calcmode="lin" valueType="num">
                                      <p:cBhvr>
                                        <p:cTn id="26" dur="500" fill="hold"/>
                                        <p:tgtEl>
                                          <p:spTgt spid="22536"/>
                                        </p:tgtEl>
                                        <p:attrNameLst>
                                          <p:attrName>ppt_w</p:attrName>
                                        </p:attrNameLst>
                                      </p:cBhvr>
                                      <p:tavLst>
                                        <p:tav tm="0">
                                          <p:val>
                                            <p:fltVal val="0"/>
                                          </p:val>
                                        </p:tav>
                                        <p:tav tm="100000">
                                          <p:val>
                                            <p:strVal val="#ppt_w"/>
                                          </p:val>
                                        </p:tav>
                                      </p:tavLst>
                                    </p:anim>
                                    <p:anim calcmode="lin" valueType="num">
                                      <p:cBhvr>
                                        <p:cTn id="27" dur="500" fill="hold"/>
                                        <p:tgtEl>
                                          <p:spTgt spid="22536"/>
                                        </p:tgtEl>
                                        <p:attrNameLst>
                                          <p:attrName>ppt_h</p:attrName>
                                        </p:attrNameLst>
                                      </p:cBhvr>
                                      <p:tavLst>
                                        <p:tav tm="0">
                                          <p:val>
                                            <p:fltVal val="0"/>
                                          </p:val>
                                        </p:tav>
                                        <p:tav tm="100000">
                                          <p:val>
                                            <p:strVal val="#ppt_h"/>
                                          </p:val>
                                        </p:tav>
                                      </p:tavLst>
                                    </p:anim>
                                    <p:animEffect transition="in" filter="fade">
                                      <p:cBhvr>
                                        <p:cTn id="28" dur="500"/>
                                        <p:tgtEl>
                                          <p:spTgt spid="22536"/>
                                        </p:tgtEl>
                                      </p:cBhvr>
                                    </p:animEffect>
                                  </p:childTnLst>
                                </p:cTn>
                              </p:par>
                              <p:par>
                                <p:cTn id="29" presetID="53" presetClass="entr" presetSubtype="0" fill="hold" nodeType="withEffect">
                                  <p:stCondLst>
                                    <p:cond delay="0"/>
                                  </p:stCondLst>
                                  <p:childTnLst>
                                    <p:set>
                                      <p:cBhvr>
                                        <p:cTn id="30" dur="1" fill="hold">
                                          <p:stCondLst>
                                            <p:cond delay="0"/>
                                          </p:stCondLst>
                                        </p:cTn>
                                        <p:tgtEl>
                                          <p:spTgt spid="22538"/>
                                        </p:tgtEl>
                                        <p:attrNameLst>
                                          <p:attrName>style.visibility</p:attrName>
                                        </p:attrNameLst>
                                      </p:cBhvr>
                                      <p:to>
                                        <p:strVal val="visible"/>
                                      </p:to>
                                    </p:set>
                                    <p:anim calcmode="lin" valueType="num">
                                      <p:cBhvr>
                                        <p:cTn id="31" dur="500" fill="hold"/>
                                        <p:tgtEl>
                                          <p:spTgt spid="22538"/>
                                        </p:tgtEl>
                                        <p:attrNameLst>
                                          <p:attrName>ppt_w</p:attrName>
                                        </p:attrNameLst>
                                      </p:cBhvr>
                                      <p:tavLst>
                                        <p:tav tm="0">
                                          <p:val>
                                            <p:fltVal val="0"/>
                                          </p:val>
                                        </p:tav>
                                        <p:tav tm="100000">
                                          <p:val>
                                            <p:strVal val="#ppt_w"/>
                                          </p:val>
                                        </p:tav>
                                      </p:tavLst>
                                    </p:anim>
                                    <p:anim calcmode="lin" valueType="num">
                                      <p:cBhvr>
                                        <p:cTn id="32" dur="500" fill="hold"/>
                                        <p:tgtEl>
                                          <p:spTgt spid="22538"/>
                                        </p:tgtEl>
                                        <p:attrNameLst>
                                          <p:attrName>ppt_h</p:attrName>
                                        </p:attrNameLst>
                                      </p:cBhvr>
                                      <p:tavLst>
                                        <p:tav tm="0">
                                          <p:val>
                                            <p:fltVal val="0"/>
                                          </p:val>
                                        </p:tav>
                                        <p:tav tm="100000">
                                          <p:val>
                                            <p:strVal val="#ppt_h"/>
                                          </p:val>
                                        </p:tav>
                                      </p:tavLst>
                                    </p:anim>
                                    <p:animEffect transition="in" filter="fade">
                                      <p:cBhvr>
                                        <p:cTn id="33" dur="500"/>
                                        <p:tgtEl>
                                          <p:spTgt spid="2253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3" presetClass="entr" presetSubtype="0" fill="hold" grpId="0" nodeType="clickEffect">
                                  <p:stCondLst>
                                    <p:cond delay="0"/>
                                  </p:stCondLst>
                                  <p:childTnLst>
                                    <p:set>
                                      <p:cBhvr>
                                        <p:cTn id="37" dur="1" fill="hold">
                                          <p:stCondLst>
                                            <p:cond delay="0"/>
                                          </p:stCondLst>
                                        </p:cTn>
                                        <p:tgtEl>
                                          <p:spTgt spid="22580"/>
                                        </p:tgtEl>
                                        <p:attrNameLst>
                                          <p:attrName>style.visibility</p:attrName>
                                        </p:attrNameLst>
                                      </p:cBhvr>
                                      <p:to>
                                        <p:strVal val="visible"/>
                                      </p:to>
                                    </p:set>
                                    <p:anim calcmode="lin" valueType="num">
                                      <p:cBhvr>
                                        <p:cTn id="38" dur="500" fill="hold"/>
                                        <p:tgtEl>
                                          <p:spTgt spid="22580"/>
                                        </p:tgtEl>
                                        <p:attrNameLst>
                                          <p:attrName>ppt_w</p:attrName>
                                        </p:attrNameLst>
                                      </p:cBhvr>
                                      <p:tavLst>
                                        <p:tav tm="0">
                                          <p:val>
                                            <p:fltVal val="0"/>
                                          </p:val>
                                        </p:tav>
                                        <p:tav tm="100000">
                                          <p:val>
                                            <p:strVal val="#ppt_w"/>
                                          </p:val>
                                        </p:tav>
                                      </p:tavLst>
                                    </p:anim>
                                    <p:anim calcmode="lin" valueType="num">
                                      <p:cBhvr>
                                        <p:cTn id="39" dur="500" fill="hold"/>
                                        <p:tgtEl>
                                          <p:spTgt spid="22580"/>
                                        </p:tgtEl>
                                        <p:attrNameLst>
                                          <p:attrName>ppt_h</p:attrName>
                                        </p:attrNameLst>
                                      </p:cBhvr>
                                      <p:tavLst>
                                        <p:tav tm="0">
                                          <p:val>
                                            <p:fltVal val="0"/>
                                          </p:val>
                                        </p:tav>
                                        <p:tav tm="100000">
                                          <p:val>
                                            <p:strVal val="#ppt_h"/>
                                          </p:val>
                                        </p:tav>
                                      </p:tavLst>
                                    </p:anim>
                                    <p:animEffect transition="in" filter="fade">
                                      <p:cBhvr>
                                        <p:cTn id="40" dur="500"/>
                                        <p:tgtEl>
                                          <p:spTgt spid="2258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22567"/>
                                        </p:tgtEl>
                                        <p:attrNameLst>
                                          <p:attrName>style.visibility</p:attrName>
                                        </p:attrNameLst>
                                      </p:cBhvr>
                                      <p:to>
                                        <p:strVal val="visible"/>
                                      </p:to>
                                    </p:set>
                                    <p:anim calcmode="lin" valueType="num">
                                      <p:cBhvr>
                                        <p:cTn id="45" dur="500" fill="hold"/>
                                        <p:tgtEl>
                                          <p:spTgt spid="22567"/>
                                        </p:tgtEl>
                                        <p:attrNameLst>
                                          <p:attrName>ppt_w</p:attrName>
                                        </p:attrNameLst>
                                      </p:cBhvr>
                                      <p:tavLst>
                                        <p:tav tm="0">
                                          <p:val>
                                            <p:fltVal val="0"/>
                                          </p:val>
                                        </p:tav>
                                        <p:tav tm="100000">
                                          <p:val>
                                            <p:strVal val="#ppt_w"/>
                                          </p:val>
                                        </p:tav>
                                      </p:tavLst>
                                    </p:anim>
                                    <p:anim calcmode="lin" valueType="num">
                                      <p:cBhvr>
                                        <p:cTn id="46" dur="500" fill="hold"/>
                                        <p:tgtEl>
                                          <p:spTgt spid="22567"/>
                                        </p:tgtEl>
                                        <p:attrNameLst>
                                          <p:attrName>ppt_h</p:attrName>
                                        </p:attrNameLst>
                                      </p:cBhvr>
                                      <p:tavLst>
                                        <p:tav tm="0">
                                          <p:val>
                                            <p:fltVal val="0"/>
                                          </p:val>
                                        </p:tav>
                                        <p:tav tm="100000">
                                          <p:val>
                                            <p:strVal val="#ppt_h"/>
                                          </p:val>
                                        </p:tav>
                                      </p:tavLst>
                                    </p:anim>
                                    <p:animEffect transition="in" filter="fade">
                                      <p:cBhvr>
                                        <p:cTn id="47" dur="500"/>
                                        <p:tgtEl>
                                          <p:spTgt spid="22567"/>
                                        </p:tgtEl>
                                      </p:cBhvr>
                                    </p:animEffect>
                                  </p:childTnLst>
                                </p:cTn>
                              </p:par>
                              <p:par>
                                <p:cTn id="48" presetID="53" presetClass="entr" presetSubtype="0" fill="hold" grpId="0" nodeType="withEffect">
                                  <p:stCondLst>
                                    <p:cond delay="0"/>
                                  </p:stCondLst>
                                  <p:childTnLst>
                                    <p:set>
                                      <p:cBhvr>
                                        <p:cTn id="49" dur="1" fill="hold">
                                          <p:stCondLst>
                                            <p:cond delay="0"/>
                                          </p:stCondLst>
                                        </p:cTn>
                                        <p:tgtEl>
                                          <p:spTgt spid="22582"/>
                                        </p:tgtEl>
                                        <p:attrNameLst>
                                          <p:attrName>style.visibility</p:attrName>
                                        </p:attrNameLst>
                                      </p:cBhvr>
                                      <p:to>
                                        <p:strVal val="visible"/>
                                      </p:to>
                                    </p:set>
                                    <p:anim calcmode="lin" valueType="num">
                                      <p:cBhvr>
                                        <p:cTn id="50" dur="500" fill="hold"/>
                                        <p:tgtEl>
                                          <p:spTgt spid="22582"/>
                                        </p:tgtEl>
                                        <p:attrNameLst>
                                          <p:attrName>ppt_w</p:attrName>
                                        </p:attrNameLst>
                                      </p:cBhvr>
                                      <p:tavLst>
                                        <p:tav tm="0">
                                          <p:val>
                                            <p:fltVal val="0"/>
                                          </p:val>
                                        </p:tav>
                                        <p:tav tm="100000">
                                          <p:val>
                                            <p:strVal val="#ppt_w"/>
                                          </p:val>
                                        </p:tav>
                                      </p:tavLst>
                                    </p:anim>
                                    <p:anim calcmode="lin" valueType="num">
                                      <p:cBhvr>
                                        <p:cTn id="51" dur="500" fill="hold"/>
                                        <p:tgtEl>
                                          <p:spTgt spid="22582"/>
                                        </p:tgtEl>
                                        <p:attrNameLst>
                                          <p:attrName>ppt_h</p:attrName>
                                        </p:attrNameLst>
                                      </p:cBhvr>
                                      <p:tavLst>
                                        <p:tav tm="0">
                                          <p:val>
                                            <p:fltVal val="0"/>
                                          </p:val>
                                        </p:tav>
                                        <p:tav tm="100000">
                                          <p:val>
                                            <p:strVal val="#ppt_h"/>
                                          </p:val>
                                        </p:tav>
                                      </p:tavLst>
                                    </p:anim>
                                    <p:animEffect transition="in" filter="fade">
                                      <p:cBhvr>
                                        <p:cTn id="52" dur="500"/>
                                        <p:tgtEl>
                                          <p:spTgt spid="22582"/>
                                        </p:tgtEl>
                                      </p:cBhvr>
                                    </p:animEffect>
                                  </p:childTnLst>
                                </p:cTn>
                              </p:par>
                              <p:par>
                                <p:cTn id="53" presetID="53" presetClass="entr" presetSubtype="0" fill="hold" grpId="0" nodeType="withEffect">
                                  <p:stCondLst>
                                    <p:cond delay="0"/>
                                  </p:stCondLst>
                                  <p:childTnLst>
                                    <p:set>
                                      <p:cBhvr>
                                        <p:cTn id="54" dur="1" fill="hold">
                                          <p:stCondLst>
                                            <p:cond delay="0"/>
                                          </p:stCondLst>
                                        </p:cTn>
                                        <p:tgtEl>
                                          <p:spTgt spid="22581"/>
                                        </p:tgtEl>
                                        <p:attrNameLst>
                                          <p:attrName>style.visibility</p:attrName>
                                        </p:attrNameLst>
                                      </p:cBhvr>
                                      <p:to>
                                        <p:strVal val="visible"/>
                                      </p:to>
                                    </p:set>
                                    <p:anim calcmode="lin" valueType="num">
                                      <p:cBhvr>
                                        <p:cTn id="55" dur="500" fill="hold"/>
                                        <p:tgtEl>
                                          <p:spTgt spid="22581"/>
                                        </p:tgtEl>
                                        <p:attrNameLst>
                                          <p:attrName>ppt_w</p:attrName>
                                        </p:attrNameLst>
                                      </p:cBhvr>
                                      <p:tavLst>
                                        <p:tav tm="0">
                                          <p:val>
                                            <p:fltVal val="0"/>
                                          </p:val>
                                        </p:tav>
                                        <p:tav tm="100000">
                                          <p:val>
                                            <p:strVal val="#ppt_w"/>
                                          </p:val>
                                        </p:tav>
                                      </p:tavLst>
                                    </p:anim>
                                    <p:anim calcmode="lin" valueType="num">
                                      <p:cBhvr>
                                        <p:cTn id="56" dur="500" fill="hold"/>
                                        <p:tgtEl>
                                          <p:spTgt spid="22581"/>
                                        </p:tgtEl>
                                        <p:attrNameLst>
                                          <p:attrName>ppt_h</p:attrName>
                                        </p:attrNameLst>
                                      </p:cBhvr>
                                      <p:tavLst>
                                        <p:tav tm="0">
                                          <p:val>
                                            <p:fltVal val="0"/>
                                          </p:val>
                                        </p:tav>
                                        <p:tav tm="100000">
                                          <p:val>
                                            <p:strVal val="#ppt_h"/>
                                          </p:val>
                                        </p:tav>
                                      </p:tavLst>
                                    </p:anim>
                                    <p:animEffect transition="in" filter="fade">
                                      <p:cBhvr>
                                        <p:cTn id="57" dur="500"/>
                                        <p:tgtEl>
                                          <p:spTgt spid="22581"/>
                                        </p:tgtEl>
                                      </p:cBhvr>
                                    </p:animEffect>
                                  </p:childTnLst>
                                </p:cTn>
                              </p:par>
                              <p:par>
                                <p:cTn id="58" presetID="53" presetClass="entr" presetSubtype="0" fill="hold" grpId="0" nodeType="withEffect">
                                  <p:stCondLst>
                                    <p:cond delay="0"/>
                                  </p:stCondLst>
                                  <p:childTnLst>
                                    <p:set>
                                      <p:cBhvr>
                                        <p:cTn id="59" dur="1" fill="hold">
                                          <p:stCondLst>
                                            <p:cond delay="0"/>
                                          </p:stCondLst>
                                        </p:cTn>
                                        <p:tgtEl>
                                          <p:spTgt spid="22557"/>
                                        </p:tgtEl>
                                        <p:attrNameLst>
                                          <p:attrName>style.visibility</p:attrName>
                                        </p:attrNameLst>
                                      </p:cBhvr>
                                      <p:to>
                                        <p:strVal val="visible"/>
                                      </p:to>
                                    </p:set>
                                    <p:anim calcmode="lin" valueType="num">
                                      <p:cBhvr>
                                        <p:cTn id="60" dur="500" fill="hold"/>
                                        <p:tgtEl>
                                          <p:spTgt spid="22557"/>
                                        </p:tgtEl>
                                        <p:attrNameLst>
                                          <p:attrName>ppt_w</p:attrName>
                                        </p:attrNameLst>
                                      </p:cBhvr>
                                      <p:tavLst>
                                        <p:tav tm="0">
                                          <p:val>
                                            <p:fltVal val="0"/>
                                          </p:val>
                                        </p:tav>
                                        <p:tav tm="100000">
                                          <p:val>
                                            <p:strVal val="#ppt_w"/>
                                          </p:val>
                                        </p:tav>
                                      </p:tavLst>
                                    </p:anim>
                                    <p:anim calcmode="lin" valueType="num">
                                      <p:cBhvr>
                                        <p:cTn id="61" dur="500" fill="hold"/>
                                        <p:tgtEl>
                                          <p:spTgt spid="22557"/>
                                        </p:tgtEl>
                                        <p:attrNameLst>
                                          <p:attrName>ppt_h</p:attrName>
                                        </p:attrNameLst>
                                      </p:cBhvr>
                                      <p:tavLst>
                                        <p:tav tm="0">
                                          <p:val>
                                            <p:fltVal val="0"/>
                                          </p:val>
                                        </p:tav>
                                        <p:tav tm="100000">
                                          <p:val>
                                            <p:strVal val="#ppt_h"/>
                                          </p:val>
                                        </p:tav>
                                      </p:tavLst>
                                    </p:anim>
                                    <p:animEffect transition="in" filter="fade">
                                      <p:cBhvr>
                                        <p:cTn id="62" dur="500"/>
                                        <p:tgtEl>
                                          <p:spTgt spid="22557"/>
                                        </p:tgtEl>
                                      </p:cBhvr>
                                    </p:animEffect>
                                  </p:childTnLst>
                                </p:cTn>
                              </p:par>
                              <p:par>
                                <p:cTn id="63" presetID="53" presetClass="entr" presetSubtype="0" fill="hold" grpId="0" nodeType="withEffect">
                                  <p:stCondLst>
                                    <p:cond delay="0"/>
                                  </p:stCondLst>
                                  <p:childTnLst>
                                    <p:set>
                                      <p:cBhvr>
                                        <p:cTn id="64" dur="1" fill="hold">
                                          <p:stCondLst>
                                            <p:cond delay="0"/>
                                          </p:stCondLst>
                                        </p:cTn>
                                        <p:tgtEl>
                                          <p:spTgt spid="22556"/>
                                        </p:tgtEl>
                                        <p:attrNameLst>
                                          <p:attrName>style.visibility</p:attrName>
                                        </p:attrNameLst>
                                      </p:cBhvr>
                                      <p:to>
                                        <p:strVal val="visible"/>
                                      </p:to>
                                    </p:set>
                                    <p:anim calcmode="lin" valueType="num">
                                      <p:cBhvr>
                                        <p:cTn id="65" dur="500" fill="hold"/>
                                        <p:tgtEl>
                                          <p:spTgt spid="22556"/>
                                        </p:tgtEl>
                                        <p:attrNameLst>
                                          <p:attrName>ppt_w</p:attrName>
                                        </p:attrNameLst>
                                      </p:cBhvr>
                                      <p:tavLst>
                                        <p:tav tm="0">
                                          <p:val>
                                            <p:fltVal val="0"/>
                                          </p:val>
                                        </p:tav>
                                        <p:tav tm="100000">
                                          <p:val>
                                            <p:strVal val="#ppt_w"/>
                                          </p:val>
                                        </p:tav>
                                      </p:tavLst>
                                    </p:anim>
                                    <p:anim calcmode="lin" valueType="num">
                                      <p:cBhvr>
                                        <p:cTn id="66" dur="500" fill="hold"/>
                                        <p:tgtEl>
                                          <p:spTgt spid="22556"/>
                                        </p:tgtEl>
                                        <p:attrNameLst>
                                          <p:attrName>ppt_h</p:attrName>
                                        </p:attrNameLst>
                                      </p:cBhvr>
                                      <p:tavLst>
                                        <p:tav tm="0">
                                          <p:val>
                                            <p:fltVal val="0"/>
                                          </p:val>
                                        </p:tav>
                                        <p:tav tm="100000">
                                          <p:val>
                                            <p:strVal val="#ppt_h"/>
                                          </p:val>
                                        </p:tav>
                                      </p:tavLst>
                                    </p:anim>
                                    <p:animEffect transition="in" filter="fade">
                                      <p:cBhvr>
                                        <p:cTn id="67" dur="500"/>
                                        <p:tgtEl>
                                          <p:spTgt spid="22556"/>
                                        </p:tgtEl>
                                      </p:cBhvr>
                                    </p:animEffect>
                                  </p:childTnLst>
                                </p:cTn>
                              </p:par>
                              <p:par>
                                <p:cTn id="68" presetID="53" presetClass="entr" presetSubtype="0" fill="hold" grpId="0" nodeType="withEffect">
                                  <p:stCondLst>
                                    <p:cond delay="0"/>
                                  </p:stCondLst>
                                  <p:childTnLst>
                                    <p:set>
                                      <p:cBhvr>
                                        <p:cTn id="69" dur="1" fill="hold">
                                          <p:stCondLst>
                                            <p:cond delay="0"/>
                                          </p:stCondLst>
                                        </p:cTn>
                                        <p:tgtEl>
                                          <p:spTgt spid="22533"/>
                                        </p:tgtEl>
                                        <p:attrNameLst>
                                          <p:attrName>style.visibility</p:attrName>
                                        </p:attrNameLst>
                                      </p:cBhvr>
                                      <p:to>
                                        <p:strVal val="visible"/>
                                      </p:to>
                                    </p:set>
                                    <p:anim calcmode="lin" valueType="num">
                                      <p:cBhvr>
                                        <p:cTn id="70" dur="500" fill="hold"/>
                                        <p:tgtEl>
                                          <p:spTgt spid="22533"/>
                                        </p:tgtEl>
                                        <p:attrNameLst>
                                          <p:attrName>ppt_w</p:attrName>
                                        </p:attrNameLst>
                                      </p:cBhvr>
                                      <p:tavLst>
                                        <p:tav tm="0">
                                          <p:val>
                                            <p:fltVal val="0"/>
                                          </p:val>
                                        </p:tav>
                                        <p:tav tm="100000">
                                          <p:val>
                                            <p:strVal val="#ppt_w"/>
                                          </p:val>
                                        </p:tav>
                                      </p:tavLst>
                                    </p:anim>
                                    <p:anim calcmode="lin" valueType="num">
                                      <p:cBhvr>
                                        <p:cTn id="71" dur="500" fill="hold"/>
                                        <p:tgtEl>
                                          <p:spTgt spid="22533"/>
                                        </p:tgtEl>
                                        <p:attrNameLst>
                                          <p:attrName>ppt_h</p:attrName>
                                        </p:attrNameLst>
                                      </p:cBhvr>
                                      <p:tavLst>
                                        <p:tav tm="0">
                                          <p:val>
                                            <p:fltVal val="0"/>
                                          </p:val>
                                        </p:tav>
                                        <p:tav tm="100000">
                                          <p:val>
                                            <p:strVal val="#ppt_h"/>
                                          </p:val>
                                        </p:tav>
                                      </p:tavLst>
                                    </p:anim>
                                    <p:animEffect transition="in" filter="fade">
                                      <p:cBhvr>
                                        <p:cTn id="72" dur="500"/>
                                        <p:tgtEl>
                                          <p:spTgt spid="22533"/>
                                        </p:tgtEl>
                                      </p:cBhvr>
                                    </p:animEffect>
                                  </p:childTnLst>
                                </p:cTn>
                              </p:par>
                              <p:par>
                                <p:cTn id="73" presetID="53" presetClass="entr" presetSubtype="0" fill="hold" grpId="0" nodeType="withEffect">
                                  <p:stCondLst>
                                    <p:cond delay="0"/>
                                  </p:stCondLst>
                                  <p:childTnLst>
                                    <p:set>
                                      <p:cBhvr>
                                        <p:cTn id="74" dur="1" fill="hold">
                                          <p:stCondLst>
                                            <p:cond delay="0"/>
                                          </p:stCondLst>
                                        </p:cTn>
                                        <p:tgtEl>
                                          <p:spTgt spid="22539"/>
                                        </p:tgtEl>
                                        <p:attrNameLst>
                                          <p:attrName>style.visibility</p:attrName>
                                        </p:attrNameLst>
                                      </p:cBhvr>
                                      <p:to>
                                        <p:strVal val="visible"/>
                                      </p:to>
                                    </p:set>
                                    <p:anim calcmode="lin" valueType="num">
                                      <p:cBhvr>
                                        <p:cTn id="75" dur="500" fill="hold"/>
                                        <p:tgtEl>
                                          <p:spTgt spid="22539"/>
                                        </p:tgtEl>
                                        <p:attrNameLst>
                                          <p:attrName>ppt_w</p:attrName>
                                        </p:attrNameLst>
                                      </p:cBhvr>
                                      <p:tavLst>
                                        <p:tav tm="0">
                                          <p:val>
                                            <p:fltVal val="0"/>
                                          </p:val>
                                        </p:tav>
                                        <p:tav tm="100000">
                                          <p:val>
                                            <p:strVal val="#ppt_w"/>
                                          </p:val>
                                        </p:tav>
                                      </p:tavLst>
                                    </p:anim>
                                    <p:anim calcmode="lin" valueType="num">
                                      <p:cBhvr>
                                        <p:cTn id="76" dur="500" fill="hold"/>
                                        <p:tgtEl>
                                          <p:spTgt spid="22539"/>
                                        </p:tgtEl>
                                        <p:attrNameLst>
                                          <p:attrName>ppt_h</p:attrName>
                                        </p:attrNameLst>
                                      </p:cBhvr>
                                      <p:tavLst>
                                        <p:tav tm="0">
                                          <p:val>
                                            <p:fltVal val="0"/>
                                          </p:val>
                                        </p:tav>
                                        <p:tav tm="100000">
                                          <p:val>
                                            <p:strVal val="#ppt_h"/>
                                          </p:val>
                                        </p:tav>
                                      </p:tavLst>
                                    </p:anim>
                                    <p:animEffect transition="in" filter="fade">
                                      <p:cBhvr>
                                        <p:cTn id="77" dur="500"/>
                                        <p:tgtEl>
                                          <p:spTgt spid="2253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22552"/>
                                        </p:tgtEl>
                                        <p:attrNameLst>
                                          <p:attrName>style.visibility</p:attrName>
                                        </p:attrNameLst>
                                      </p:cBhvr>
                                      <p:to>
                                        <p:strVal val="visible"/>
                                      </p:to>
                                    </p:set>
                                    <p:animEffect transition="in" filter="dissolve">
                                      <p:cBhvr>
                                        <p:cTn id="82" dur="500"/>
                                        <p:tgtEl>
                                          <p:spTgt spid="22552"/>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22553"/>
                                        </p:tgtEl>
                                        <p:attrNameLst>
                                          <p:attrName>style.visibility</p:attrName>
                                        </p:attrNameLst>
                                      </p:cBhvr>
                                      <p:to>
                                        <p:strVal val="visible"/>
                                      </p:to>
                                    </p:set>
                                    <p:animEffect transition="in" filter="dissolve">
                                      <p:cBhvr>
                                        <p:cTn id="85" dur="500"/>
                                        <p:tgtEl>
                                          <p:spTgt spid="22553"/>
                                        </p:tgtEl>
                                      </p:cBhvr>
                                    </p:animEffect>
                                  </p:childTnLst>
                                </p:cTn>
                              </p:par>
                              <p:par>
                                <p:cTn id="86" presetID="9" presetClass="entr" presetSubtype="0" fill="hold" grpId="0" nodeType="withEffect">
                                  <p:stCondLst>
                                    <p:cond delay="0"/>
                                  </p:stCondLst>
                                  <p:childTnLst>
                                    <p:set>
                                      <p:cBhvr>
                                        <p:cTn id="87" dur="1" fill="hold">
                                          <p:stCondLst>
                                            <p:cond delay="0"/>
                                          </p:stCondLst>
                                        </p:cTn>
                                        <p:tgtEl>
                                          <p:spTgt spid="22554"/>
                                        </p:tgtEl>
                                        <p:attrNameLst>
                                          <p:attrName>style.visibility</p:attrName>
                                        </p:attrNameLst>
                                      </p:cBhvr>
                                      <p:to>
                                        <p:strVal val="visible"/>
                                      </p:to>
                                    </p:set>
                                    <p:animEffect transition="in" filter="dissolve">
                                      <p:cBhvr>
                                        <p:cTn id="88" dur="500"/>
                                        <p:tgtEl>
                                          <p:spTgt spid="22554"/>
                                        </p:tgtEl>
                                      </p:cBhvr>
                                    </p:animEffect>
                                  </p:childTnLst>
                                </p:cTn>
                              </p:par>
                              <p:par>
                                <p:cTn id="89" presetID="9" presetClass="entr" presetSubtype="0" fill="hold" grpId="0" nodeType="withEffect">
                                  <p:stCondLst>
                                    <p:cond delay="0"/>
                                  </p:stCondLst>
                                  <p:childTnLst>
                                    <p:set>
                                      <p:cBhvr>
                                        <p:cTn id="90" dur="1" fill="hold">
                                          <p:stCondLst>
                                            <p:cond delay="0"/>
                                          </p:stCondLst>
                                        </p:cTn>
                                        <p:tgtEl>
                                          <p:spTgt spid="22555"/>
                                        </p:tgtEl>
                                        <p:attrNameLst>
                                          <p:attrName>style.visibility</p:attrName>
                                        </p:attrNameLst>
                                      </p:cBhvr>
                                      <p:to>
                                        <p:strVal val="visible"/>
                                      </p:to>
                                    </p:set>
                                    <p:animEffect transition="in" filter="dissolve">
                                      <p:cBhvr>
                                        <p:cTn id="91" dur="500"/>
                                        <p:tgtEl>
                                          <p:spTgt spid="22555"/>
                                        </p:tgtEl>
                                      </p:cBhvr>
                                    </p:animEffect>
                                  </p:childTnLst>
                                </p:cTn>
                              </p:par>
                              <p:par>
                                <p:cTn id="92" presetID="9" presetClass="entr" presetSubtype="0" fill="hold" grpId="0" nodeType="withEffect">
                                  <p:stCondLst>
                                    <p:cond delay="0"/>
                                  </p:stCondLst>
                                  <p:childTnLst>
                                    <p:set>
                                      <p:cBhvr>
                                        <p:cTn id="93" dur="1" fill="hold">
                                          <p:stCondLst>
                                            <p:cond delay="0"/>
                                          </p:stCondLst>
                                        </p:cTn>
                                        <p:tgtEl>
                                          <p:spTgt spid="22544"/>
                                        </p:tgtEl>
                                        <p:attrNameLst>
                                          <p:attrName>style.visibility</p:attrName>
                                        </p:attrNameLst>
                                      </p:cBhvr>
                                      <p:to>
                                        <p:strVal val="visible"/>
                                      </p:to>
                                    </p:set>
                                    <p:animEffect transition="in" filter="dissolve">
                                      <p:cBhvr>
                                        <p:cTn id="94" dur="500"/>
                                        <p:tgtEl>
                                          <p:spTgt spid="22544"/>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22543"/>
                                        </p:tgtEl>
                                        <p:attrNameLst>
                                          <p:attrName>style.visibility</p:attrName>
                                        </p:attrNameLst>
                                      </p:cBhvr>
                                      <p:to>
                                        <p:strVal val="visible"/>
                                      </p:to>
                                    </p:set>
                                    <p:animEffect transition="in" filter="dissolve">
                                      <p:cBhvr>
                                        <p:cTn id="97" dur="500"/>
                                        <p:tgtEl>
                                          <p:spTgt spid="22543"/>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53" presetClass="entr" presetSubtype="0" fill="hold" grpId="0" nodeType="clickEffect">
                                  <p:stCondLst>
                                    <p:cond delay="0"/>
                                  </p:stCondLst>
                                  <p:childTnLst>
                                    <p:set>
                                      <p:cBhvr>
                                        <p:cTn id="101" dur="1" fill="hold">
                                          <p:stCondLst>
                                            <p:cond delay="0"/>
                                          </p:stCondLst>
                                        </p:cTn>
                                        <p:tgtEl>
                                          <p:spTgt spid="22558"/>
                                        </p:tgtEl>
                                        <p:attrNameLst>
                                          <p:attrName>style.visibility</p:attrName>
                                        </p:attrNameLst>
                                      </p:cBhvr>
                                      <p:to>
                                        <p:strVal val="visible"/>
                                      </p:to>
                                    </p:set>
                                    <p:anim calcmode="lin" valueType="num">
                                      <p:cBhvr>
                                        <p:cTn id="102" dur="500" fill="hold"/>
                                        <p:tgtEl>
                                          <p:spTgt spid="22558"/>
                                        </p:tgtEl>
                                        <p:attrNameLst>
                                          <p:attrName>ppt_w</p:attrName>
                                        </p:attrNameLst>
                                      </p:cBhvr>
                                      <p:tavLst>
                                        <p:tav tm="0">
                                          <p:val>
                                            <p:fltVal val="0"/>
                                          </p:val>
                                        </p:tav>
                                        <p:tav tm="100000">
                                          <p:val>
                                            <p:strVal val="#ppt_w"/>
                                          </p:val>
                                        </p:tav>
                                      </p:tavLst>
                                    </p:anim>
                                    <p:anim calcmode="lin" valueType="num">
                                      <p:cBhvr>
                                        <p:cTn id="103" dur="500" fill="hold"/>
                                        <p:tgtEl>
                                          <p:spTgt spid="22558"/>
                                        </p:tgtEl>
                                        <p:attrNameLst>
                                          <p:attrName>ppt_h</p:attrName>
                                        </p:attrNameLst>
                                      </p:cBhvr>
                                      <p:tavLst>
                                        <p:tav tm="0">
                                          <p:val>
                                            <p:fltVal val="0"/>
                                          </p:val>
                                        </p:tav>
                                        <p:tav tm="100000">
                                          <p:val>
                                            <p:strVal val="#ppt_h"/>
                                          </p:val>
                                        </p:tav>
                                      </p:tavLst>
                                    </p:anim>
                                    <p:animEffect transition="in" filter="fade">
                                      <p:cBhvr>
                                        <p:cTn id="104" dur="500"/>
                                        <p:tgtEl>
                                          <p:spTgt spid="22558"/>
                                        </p:tgtEl>
                                      </p:cBhvr>
                                    </p:animEffect>
                                  </p:childTnLst>
                                </p:cTn>
                              </p:par>
                              <p:par>
                                <p:cTn id="105" presetID="53" presetClass="entr" presetSubtype="0" fill="hold" grpId="0" nodeType="withEffect">
                                  <p:stCondLst>
                                    <p:cond delay="0"/>
                                  </p:stCondLst>
                                  <p:childTnLst>
                                    <p:set>
                                      <p:cBhvr>
                                        <p:cTn id="106" dur="1" fill="hold">
                                          <p:stCondLst>
                                            <p:cond delay="0"/>
                                          </p:stCondLst>
                                        </p:cTn>
                                        <p:tgtEl>
                                          <p:spTgt spid="22579"/>
                                        </p:tgtEl>
                                        <p:attrNameLst>
                                          <p:attrName>style.visibility</p:attrName>
                                        </p:attrNameLst>
                                      </p:cBhvr>
                                      <p:to>
                                        <p:strVal val="visible"/>
                                      </p:to>
                                    </p:set>
                                    <p:anim calcmode="lin" valueType="num">
                                      <p:cBhvr>
                                        <p:cTn id="107" dur="500" fill="hold"/>
                                        <p:tgtEl>
                                          <p:spTgt spid="22579"/>
                                        </p:tgtEl>
                                        <p:attrNameLst>
                                          <p:attrName>ppt_w</p:attrName>
                                        </p:attrNameLst>
                                      </p:cBhvr>
                                      <p:tavLst>
                                        <p:tav tm="0">
                                          <p:val>
                                            <p:fltVal val="0"/>
                                          </p:val>
                                        </p:tav>
                                        <p:tav tm="100000">
                                          <p:val>
                                            <p:strVal val="#ppt_w"/>
                                          </p:val>
                                        </p:tav>
                                      </p:tavLst>
                                    </p:anim>
                                    <p:anim calcmode="lin" valueType="num">
                                      <p:cBhvr>
                                        <p:cTn id="108" dur="500" fill="hold"/>
                                        <p:tgtEl>
                                          <p:spTgt spid="22579"/>
                                        </p:tgtEl>
                                        <p:attrNameLst>
                                          <p:attrName>ppt_h</p:attrName>
                                        </p:attrNameLst>
                                      </p:cBhvr>
                                      <p:tavLst>
                                        <p:tav tm="0">
                                          <p:val>
                                            <p:fltVal val="0"/>
                                          </p:val>
                                        </p:tav>
                                        <p:tav tm="100000">
                                          <p:val>
                                            <p:strVal val="#ppt_h"/>
                                          </p:val>
                                        </p:tav>
                                      </p:tavLst>
                                    </p:anim>
                                    <p:animEffect transition="in" filter="fade">
                                      <p:cBhvr>
                                        <p:cTn id="109" dur="500"/>
                                        <p:tgtEl>
                                          <p:spTgt spid="22579"/>
                                        </p:tgtEl>
                                      </p:cBhvr>
                                    </p:animEffect>
                                  </p:childTnLst>
                                </p:cTn>
                              </p:par>
                              <p:par>
                                <p:cTn id="110" presetID="53" presetClass="entr" presetSubtype="0" fill="hold" grpId="0" nodeType="withEffect">
                                  <p:stCondLst>
                                    <p:cond delay="0"/>
                                  </p:stCondLst>
                                  <p:childTnLst>
                                    <p:set>
                                      <p:cBhvr>
                                        <p:cTn id="111" dur="1" fill="hold">
                                          <p:stCondLst>
                                            <p:cond delay="0"/>
                                          </p:stCondLst>
                                        </p:cTn>
                                        <p:tgtEl>
                                          <p:spTgt spid="22559"/>
                                        </p:tgtEl>
                                        <p:attrNameLst>
                                          <p:attrName>style.visibility</p:attrName>
                                        </p:attrNameLst>
                                      </p:cBhvr>
                                      <p:to>
                                        <p:strVal val="visible"/>
                                      </p:to>
                                    </p:set>
                                    <p:anim calcmode="lin" valueType="num">
                                      <p:cBhvr>
                                        <p:cTn id="112" dur="500" fill="hold"/>
                                        <p:tgtEl>
                                          <p:spTgt spid="22559"/>
                                        </p:tgtEl>
                                        <p:attrNameLst>
                                          <p:attrName>ppt_w</p:attrName>
                                        </p:attrNameLst>
                                      </p:cBhvr>
                                      <p:tavLst>
                                        <p:tav tm="0">
                                          <p:val>
                                            <p:fltVal val="0"/>
                                          </p:val>
                                        </p:tav>
                                        <p:tav tm="100000">
                                          <p:val>
                                            <p:strVal val="#ppt_w"/>
                                          </p:val>
                                        </p:tav>
                                      </p:tavLst>
                                    </p:anim>
                                    <p:anim calcmode="lin" valueType="num">
                                      <p:cBhvr>
                                        <p:cTn id="113" dur="500" fill="hold"/>
                                        <p:tgtEl>
                                          <p:spTgt spid="22559"/>
                                        </p:tgtEl>
                                        <p:attrNameLst>
                                          <p:attrName>ppt_h</p:attrName>
                                        </p:attrNameLst>
                                      </p:cBhvr>
                                      <p:tavLst>
                                        <p:tav tm="0">
                                          <p:val>
                                            <p:fltVal val="0"/>
                                          </p:val>
                                        </p:tav>
                                        <p:tav tm="100000">
                                          <p:val>
                                            <p:strVal val="#ppt_h"/>
                                          </p:val>
                                        </p:tav>
                                      </p:tavLst>
                                    </p:anim>
                                    <p:animEffect transition="in" filter="fade">
                                      <p:cBhvr>
                                        <p:cTn id="114" dur="500"/>
                                        <p:tgtEl>
                                          <p:spTgt spid="22559"/>
                                        </p:tgtEl>
                                      </p:cBhvr>
                                    </p:animEffect>
                                  </p:childTnLst>
                                </p:cTn>
                              </p:par>
                              <p:par>
                                <p:cTn id="115" presetID="53" presetClass="entr" presetSubtype="0" fill="hold" grpId="0" nodeType="withEffect">
                                  <p:stCondLst>
                                    <p:cond delay="0"/>
                                  </p:stCondLst>
                                  <p:childTnLst>
                                    <p:set>
                                      <p:cBhvr>
                                        <p:cTn id="116" dur="1" fill="hold">
                                          <p:stCondLst>
                                            <p:cond delay="0"/>
                                          </p:stCondLst>
                                        </p:cTn>
                                        <p:tgtEl>
                                          <p:spTgt spid="22542"/>
                                        </p:tgtEl>
                                        <p:attrNameLst>
                                          <p:attrName>style.visibility</p:attrName>
                                        </p:attrNameLst>
                                      </p:cBhvr>
                                      <p:to>
                                        <p:strVal val="visible"/>
                                      </p:to>
                                    </p:set>
                                    <p:anim calcmode="lin" valueType="num">
                                      <p:cBhvr>
                                        <p:cTn id="117" dur="500" fill="hold"/>
                                        <p:tgtEl>
                                          <p:spTgt spid="22542"/>
                                        </p:tgtEl>
                                        <p:attrNameLst>
                                          <p:attrName>ppt_w</p:attrName>
                                        </p:attrNameLst>
                                      </p:cBhvr>
                                      <p:tavLst>
                                        <p:tav tm="0">
                                          <p:val>
                                            <p:fltVal val="0"/>
                                          </p:val>
                                        </p:tav>
                                        <p:tav tm="100000">
                                          <p:val>
                                            <p:strVal val="#ppt_w"/>
                                          </p:val>
                                        </p:tav>
                                      </p:tavLst>
                                    </p:anim>
                                    <p:anim calcmode="lin" valueType="num">
                                      <p:cBhvr>
                                        <p:cTn id="118" dur="500" fill="hold"/>
                                        <p:tgtEl>
                                          <p:spTgt spid="22542"/>
                                        </p:tgtEl>
                                        <p:attrNameLst>
                                          <p:attrName>ppt_h</p:attrName>
                                        </p:attrNameLst>
                                      </p:cBhvr>
                                      <p:tavLst>
                                        <p:tav tm="0">
                                          <p:val>
                                            <p:fltVal val="0"/>
                                          </p:val>
                                        </p:tav>
                                        <p:tav tm="100000">
                                          <p:val>
                                            <p:strVal val="#ppt_h"/>
                                          </p:val>
                                        </p:tav>
                                      </p:tavLst>
                                    </p:anim>
                                    <p:animEffect transition="in" filter="fade">
                                      <p:cBhvr>
                                        <p:cTn id="119" dur="500"/>
                                        <p:tgtEl>
                                          <p:spTgt spid="22542"/>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53" presetClass="entr" presetSubtype="0" fill="hold" grpId="0" nodeType="clickEffect">
                                  <p:stCondLst>
                                    <p:cond delay="0"/>
                                  </p:stCondLst>
                                  <p:childTnLst>
                                    <p:set>
                                      <p:cBhvr>
                                        <p:cTn id="123" dur="1" fill="hold">
                                          <p:stCondLst>
                                            <p:cond delay="0"/>
                                          </p:stCondLst>
                                        </p:cTn>
                                        <p:tgtEl>
                                          <p:spTgt spid="22578"/>
                                        </p:tgtEl>
                                        <p:attrNameLst>
                                          <p:attrName>style.visibility</p:attrName>
                                        </p:attrNameLst>
                                      </p:cBhvr>
                                      <p:to>
                                        <p:strVal val="visible"/>
                                      </p:to>
                                    </p:set>
                                    <p:anim calcmode="lin" valueType="num">
                                      <p:cBhvr>
                                        <p:cTn id="124" dur="500" fill="hold"/>
                                        <p:tgtEl>
                                          <p:spTgt spid="22578"/>
                                        </p:tgtEl>
                                        <p:attrNameLst>
                                          <p:attrName>ppt_w</p:attrName>
                                        </p:attrNameLst>
                                      </p:cBhvr>
                                      <p:tavLst>
                                        <p:tav tm="0">
                                          <p:val>
                                            <p:fltVal val="0"/>
                                          </p:val>
                                        </p:tav>
                                        <p:tav tm="100000">
                                          <p:val>
                                            <p:strVal val="#ppt_w"/>
                                          </p:val>
                                        </p:tav>
                                      </p:tavLst>
                                    </p:anim>
                                    <p:anim calcmode="lin" valueType="num">
                                      <p:cBhvr>
                                        <p:cTn id="125" dur="500" fill="hold"/>
                                        <p:tgtEl>
                                          <p:spTgt spid="22578"/>
                                        </p:tgtEl>
                                        <p:attrNameLst>
                                          <p:attrName>ppt_h</p:attrName>
                                        </p:attrNameLst>
                                      </p:cBhvr>
                                      <p:tavLst>
                                        <p:tav tm="0">
                                          <p:val>
                                            <p:fltVal val="0"/>
                                          </p:val>
                                        </p:tav>
                                        <p:tav tm="100000">
                                          <p:val>
                                            <p:strVal val="#ppt_h"/>
                                          </p:val>
                                        </p:tav>
                                      </p:tavLst>
                                    </p:anim>
                                    <p:animEffect transition="in" filter="fade">
                                      <p:cBhvr>
                                        <p:cTn id="126" dur="500"/>
                                        <p:tgtEl>
                                          <p:spTgt spid="22578"/>
                                        </p:tgtEl>
                                      </p:cBhvr>
                                    </p:animEffect>
                                  </p:childTnLst>
                                </p:cTn>
                              </p:par>
                              <p:par>
                                <p:cTn id="127" presetID="53" presetClass="entr" presetSubtype="0" fill="hold" grpId="0" nodeType="withEffect">
                                  <p:stCondLst>
                                    <p:cond delay="0"/>
                                  </p:stCondLst>
                                  <p:childTnLst>
                                    <p:set>
                                      <p:cBhvr>
                                        <p:cTn id="128" dur="1" fill="hold">
                                          <p:stCondLst>
                                            <p:cond delay="0"/>
                                          </p:stCondLst>
                                        </p:cTn>
                                        <p:tgtEl>
                                          <p:spTgt spid="22569"/>
                                        </p:tgtEl>
                                        <p:attrNameLst>
                                          <p:attrName>style.visibility</p:attrName>
                                        </p:attrNameLst>
                                      </p:cBhvr>
                                      <p:to>
                                        <p:strVal val="visible"/>
                                      </p:to>
                                    </p:set>
                                    <p:anim calcmode="lin" valueType="num">
                                      <p:cBhvr>
                                        <p:cTn id="129" dur="500" fill="hold"/>
                                        <p:tgtEl>
                                          <p:spTgt spid="22569"/>
                                        </p:tgtEl>
                                        <p:attrNameLst>
                                          <p:attrName>ppt_w</p:attrName>
                                        </p:attrNameLst>
                                      </p:cBhvr>
                                      <p:tavLst>
                                        <p:tav tm="0">
                                          <p:val>
                                            <p:fltVal val="0"/>
                                          </p:val>
                                        </p:tav>
                                        <p:tav tm="100000">
                                          <p:val>
                                            <p:strVal val="#ppt_w"/>
                                          </p:val>
                                        </p:tav>
                                      </p:tavLst>
                                    </p:anim>
                                    <p:anim calcmode="lin" valueType="num">
                                      <p:cBhvr>
                                        <p:cTn id="130" dur="500" fill="hold"/>
                                        <p:tgtEl>
                                          <p:spTgt spid="22569"/>
                                        </p:tgtEl>
                                        <p:attrNameLst>
                                          <p:attrName>ppt_h</p:attrName>
                                        </p:attrNameLst>
                                      </p:cBhvr>
                                      <p:tavLst>
                                        <p:tav tm="0">
                                          <p:val>
                                            <p:fltVal val="0"/>
                                          </p:val>
                                        </p:tav>
                                        <p:tav tm="100000">
                                          <p:val>
                                            <p:strVal val="#ppt_h"/>
                                          </p:val>
                                        </p:tav>
                                      </p:tavLst>
                                    </p:anim>
                                    <p:animEffect transition="in" filter="fade">
                                      <p:cBhvr>
                                        <p:cTn id="131" dur="500"/>
                                        <p:tgtEl>
                                          <p:spTgt spid="22569"/>
                                        </p:tgtEl>
                                      </p:cBhvr>
                                    </p:animEffect>
                                  </p:childTnLst>
                                </p:cTn>
                              </p:par>
                              <p:par>
                                <p:cTn id="132" presetID="53" presetClass="entr" presetSubtype="0" fill="hold" grpId="0" nodeType="withEffect">
                                  <p:stCondLst>
                                    <p:cond delay="0"/>
                                  </p:stCondLst>
                                  <p:childTnLst>
                                    <p:set>
                                      <p:cBhvr>
                                        <p:cTn id="133" dur="1" fill="hold">
                                          <p:stCondLst>
                                            <p:cond delay="0"/>
                                          </p:stCondLst>
                                        </p:cTn>
                                        <p:tgtEl>
                                          <p:spTgt spid="22577"/>
                                        </p:tgtEl>
                                        <p:attrNameLst>
                                          <p:attrName>style.visibility</p:attrName>
                                        </p:attrNameLst>
                                      </p:cBhvr>
                                      <p:to>
                                        <p:strVal val="visible"/>
                                      </p:to>
                                    </p:set>
                                    <p:anim calcmode="lin" valueType="num">
                                      <p:cBhvr>
                                        <p:cTn id="134" dur="500" fill="hold"/>
                                        <p:tgtEl>
                                          <p:spTgt spid="22577"/>
                                        </p:tgtEl>
                                        <p:attrNameLst>
                                          <p:attrName>ppt_w</p:attrName>
                                        </p:attrNameLst>
                                      </p:cBhvr>
                                      <p:tavLst>
                                        <p:tav tm="0">
                                          <p:val>
                                            <p:fltVal val="0"/>
                                          </p:val>
                                        </p:tav>
                                        <p:tav tm="100000">
                                          <p:val>
                                            <p:strVal val="#ppt_w"/>
                                          </p:val>
                                        </p:tav>
                                      </p:tavLst>
                                    </p:anim>
                                    <p:anim calcmode="lin" valueType="num">
                                      <p:cBhvr>
                                        <p:cTn id="135" dur="500" fill="hold"/>
                                        <p:tgtEl>
                                          <p:spTgt spid="22577"/>
                                        </p:tgtEl>
                                        <p:attrNameLst>
                                          <p:attrName>ppt_h</p:attrName>
                                        </p:attrNameLst>
                                      </p:cBhvr>
                                      <p:tavLst>
                                        <p:tav tm="0">
                                          <p:val>
                                            <p:fltVal val="0"/>
                                          </p:val>
                                        </p:tav>
                                        <p:tav tm="100000">
                                          <p:val>
                                            <p:strVal val="#ppt_h"/>
                                          </p:val>
                                        </p:tav>
                                      </p:tavLst>
                                    </p:anim>
                                    <p:animEffect transition="in" filter="fade">
                                      <p:cBhvr>
                                        <p:cTn id="136" dur="500"/>
                                        <p:tgtEl>
                                          <p:spTgt spid="22577"/>
                                        </p:tgtEl>
                                      </p:cBhvr>
                                    </p:animEffect>
                                  </p:childTnLst>
                                </p:cTn>
                              </p:par>
                              <p:par>
                                <p:cTn id="137" presetID="53" presetClass="entr" presetSubtype="0" fill="hold" grpId="0" nodeType="withEffect">
                                  <p:stCondLst>
                                    <p:cond delay="0"/>
                                  </p:stCondLst>
                                  <p:childTnLst>
                                    <p:set>
                                      <p:cBhvr>
                                        <p:cTn id="138" dur="1" fill="hold">
                                          <p:stCondLst>
                                            <p:cond delay="0"/>
                                          </p:stCondLst>
                                        </p:cTn>
                                        <p:tgtEl>
                                          <p:spTgt spid="22571"/>
                                        </p:tgtEl>
                                        <p:attrNameLst>
                                          <p:attrName>style.visibility</p:attrName>
                                        </p:attrNameLst>
                                      </p:cBhvr>
                                      <p:to>
                                        <p:strVal val="visible"/>
                                      </p:to>
                                    </p:set>
                                    <p:anim calcmode="lin" valueType="num">
                                      <p:cBhvr>
                                        <p:cTn id="139" dur="500" fill="hold"/>
                                        <p:tgtEl>
                                          <p:spTgt spid="22571"/>
                                        </p:tgtEl>
                                        <p:attrNameLst>
                                          <p:attrName>ppt_w</p:attrName>
                                        </p:attrNameLst>
                                      </p:cBhvr>
                                      <p:tavLst>
                                        <p:tav tm="0">
                                          <p:val>
                                            <p:fltVal val="0"/>
                                          </p:val>
                                        </p:tav>
                                        <p:tav tm="100000">
                                          <p:val>
                                            <p:strVal val="#ppt_w"/>
                                          </p:val>
                                        </p:tav>
                                      </p:tavLst>
                                    </p:anim>
                                    <p:anim calcmode="lin" valueType="num">
                                      <p:cBhvr>
                                        <p:cTn id="140" dur="500" fill="hold"/>
                                        <p:tgtEl>
                                          <p:spTgt spid="22571"/>
                                        </p:tgtEl>
                                        <p:attrNameLst>
                                          <p:attrName>ppt_h</p:attrName>
                                        </p:attrNameLst>
                                      </p:cBhvr>
                                      <p:tavLst>
                                        <p:tav tm="0">
                                          <p:val>
                                            <p:fltVal val="0"/>
                                          </p:val>
                                        </p:tav>
                                        <p:tav tm="100000">
                                          <p:val>
                                            <p:strVal val="#ppt_h"/>
                                          </p:val>
                                        </p:tav>
                                      </p:tavLst>
                                    </p:anim>
                                    <p:animEffect transition="in" filter="fade">
                                      <p:cBhvr>
                                        <p:cTn id="141" dur="500"/>
                                        <p:tgtEl>
                                          <p:spTgt spid="22571"/>
                                        </p:tgtEl>
                                      </p:cBhvr>
                                    </p:animEffect>
                                  </p:childTnLst>
                                </p:cTn>
                              </p:par>
                              <p:par>
                                <p:cTn id="142" presetID="53" presetClass="entr" presetSubtype="0" fill="hold" grpId="0" nodeType="withEffect">
                                  <p:stCondLst>
                                    <p:cond delay="0"/>
                                  </p:stCondLst>
                                  <p:childTnLst>
                                    <p:set>
                                      <p:cBhvr>
                                        <p:cTn id="143" dur="1" fill="hold">
                                          <p:stCondLst>
                                            <p:cond delay="0"/>
                                          </p:stCondLst>
                                        </p:cTn>
                                        <p:tgtEl>
                                          <p:spTgt spid="22545"/>
                                        </p:tgtEl>
                                        <p:attrNameLst>
                                          <p:attrName>style.visibility</p:attrName>
                                        </p:attrNameLst>
                                      </p:cBhvr>
                                      <p:to>
                                        <p:strVal val="visible"/>
                                      </p:to>
                                    </p:set>
                                    <p:anim calcmode="lin" valueType="num">
                                      <p:cBhvr>
                                        <p:cTn id="144" dur="500" fill="hold"/>
                                        <p:tgtEl>
                                          <p:spTgt spid="22545"/>
                                        </p:tgtEl>
                                        <p:attrNameLst>
                                          <p:attrName>ppt_w</p:attrName>
                                        </p:attrNameLst>
                                      </p:cBhvr>
                                      <p:tavLst>
                                        <p:tav tm="0">
                                          <p:val>
                                            <p:fltVal val="0"/>
                                          </p:val>
                                        </p:tav>
                                        <p:tav tm="100000">
                                          <p:val>
                                            <p:strVal val="#ppt_w"/>
                                          </p:val>
                                        </p:tav>
                                      </p:tavLst>
                                    </p:anim>
                                    <p:anim calcmode="lin" valueType="num">
                                      <p:cBhvr>
                                        <p:cTn id="145" dur="500" fill="hold"/>
                                        <p:tgtEl>
                                          <p:spTgt spid="22545"/>
                                        </p:tgtEl>
                                        <p:attrNameLst>
                                          <p:attrName>ppt_h</p:attrName>
                                        </p:attrNameLst>
                                      </p:cBhvr>
                                      <p:tavLst>
                                        <p:tav tm="0">
                                          <p:val>
                                            <p:fltVal val="0"/>
                                          </p:val>
                                        </p:tav>
                                        <p:tav tm="100000">
                                          <p:val>
                                            <p:strVal val="#ppt_h"/>
                                          </p:val>
                                        </p:tav>
                                      </p:tavLst>
                                    </p:anim>
                                    <p:animEffect transition="in" filter="fade">
                                      <p:cBhvr>
                                        <p:cTn id="146" dur="500"/>
                                        <p:tgtEl>
                                          <p:spTgt spid="22545"/>
                                        </p:tgtEl>
                                      </p:cBhvr>
                                    </p:animEffect>
                                  </p:childTnLst>
                                </p:cTn>
                              </p:par>
                              <p:par>
                                <p:cTn id="147" presetID="53" presetClass="entr" presetSubtype="0" fill="hold" grpId="1" nodeType="withEffect">
                                  <p:stCondLst>
                                    <p:cond delay="0"/>
                                  </p:stCondLst>
                                  <p:childTnLst>
                                    <p:set>
                                      <p:cBhvr>
                                        <p:cTn id="148" dur="1" fill="hold">
                                          <p:stCondLst>
                                            <p:cond delay="0"/>
                                          </p:stCondLst>
                                        </p:cTn>
                                        <p:tgtEl>
                                          <p:spTgt spid="22577"/>
                                        </p:tgtEl>
                                        <p:attrNameLst>
                                          <p:attrName>style.visibility</p:attrName>
                                        </p:attrNameLst>
                                      </p:cBhvr>
                                      <p:to>
                                        <p:strVal val="visible"/>
                                      </p:to>
                                    </p:set>
                                    <p:anim calcmode="lin" valueType="num">
                                      <p:cBhvr>
                                        <p:cTn id="149" dur="500" fill="hold"/>
                                        <p:tgtEl>
                                          <p:spTgt spid="22577"/>
                                        </p:tgtEl>
                                        <p:attrNameLst>
                                          <p:attrName>ppt_w</p:attrName>
                                        </p:attrNameLst>
                                      </p:cBhvr>
                                      <p:tavLst>
                                        <p:tav tm="0">
                                          <p:val>
                                            <p:fltVal val="0"/>
                                          </p:val>
                                        </p:tav>
                                        <p:tav tm="100000">
                                          <p:val>
                                            <p:strVal val="#ppt_w"/>
                                          </p:val>
                                        </p:tav>
                                      </p:tavLst>
                                    </p:anim>
                                    <p:anim calcmode="lin" valueType="num">
                                      <p:cBhvr>
                                        <p:cTn id="150" dur="500" fill="hold"/>
                                        <p:tgtEl>
                                          <p:spTgt spid="22577"/>
                                        </p:tgtEl>
                                        <p:attrNameLst>
                                          <p:attrName>ppt_h</p:attrName>
                                        </p:attrNameLst>
                                      </p:cBhvr>
                                      <p:tavLst>
                                        <p:tav tm="0">
                                          <p:val>
                                            <p:fltVal val="0"/>
                                          </p:val>
                                        </p:tav>
                                        <p:tav tm="100000">
                                          <p:val>
                                            <p:strVal val="#ppt_h"/>
                                          </p:val>
                                        </p:tav>
                                      </p:tavLst>
                                    </p:anim>
                                    <p:animEffect transition="in" filter="fade">
                                      <p:cBhvr>
                                        <p:cTn id="151" dur="500"/>
                                        <p:tgtEl>
                                          <p:spTgt spid="22577"/>
                                        </p:tgtEl>
                                      </p:cBhvr>
                                    </p:animEffect>
                                  </p:childTnLst>
                                </p:cTn>
                              </p:par>
                              <p:par>
                                <p:cTn id="152" presetID="53" presetClass="entr" presetSubtype="0" fill="hold" grpId="1" nodeType="withEffect">
                                  <p:stCondLst>
                                    <p:cond delay="0"/>
                                  </p:stCondLst>
                                  <p:childTnLst>
                                    <p:set>
                                      <p:cBhvr>
                                        <p:cTn id="153" dur="1" fill="hold">
                                          <p:stCondLst>
                                            <p:cond delay="0"/>
                                          </p:stCondLst>
                                        </p:cTn>
                                        <p:tgtEl>
                                          <p:spTgt spid="22569"/>
                                        </p:tgtEl>
                                        <p:attrNameLst>
                                          <p:attrName>style.visibility</p:attrName>
                                        </p:attrNameLst>
                                      </p:cBhvr>
                                      <p:to>
                                        <p:strVal val="visible"/>
                                      </p:to>
                                    </p:set>
                                    <p:anim calcmode="lin" valueType="num">
                                      <p:cBhvr>
                                        <p:cTn id="154" dur="500" fill="hold"/>
                                        <p:tgtEl>
                                          <p:spTgt spid="22569"/>
                                        </p:tgtEl>
                                        <p:attrNameLst>
                                          <p:attrName>ppt_w</p:attrName>
                                        </p:attrNameLst>
                                      </p:cBhvr>
                                      <p:tavLst>
                                        <p:tav tm="0">
                                          <p:val>
                                            <p:fltVal val="0"/>
                                          </p:val>
                                        </p:tav>
                                        <p:tav tm="100000">
                                          <p:val>
                                            <p:strVal val="#ppt_w"/>
                                          </p:val>
                                        </p:tav>
                                      </p:tavLst>
                                    </p:anim>
                                    <p:anim calcmode="lin" valueType="num">
                                      <p:cBhvr>
                                        <p:cTn id="155" dur="500" fill="hold"/>
                                        <p:tgtEl>
                                          <p:spTgt spid="22569"/>
                                        </p:tgtEl>
                                        <p:attrNameLst>
                                          <p:attrName>ppt_h</p:attrName>
                                        </p:attrNameLst>
                                      </p:cBhvr>
                                      <p:tavLst>
                                        <p:tav tm="0">
                                          <p:val>
                                            <p:fltVal val="0"/>
                                          </p:val>
                                        </p:tav>
                                        <p:tav tm="100000">
                                          <p:val>
                                            <p:strVal val="#ppt_h"/>
                                          </p:val>
                                        </p:tav>
                                      </p:tavLst>
                                    </p:anim>
                                    <p:animEffect transition="in" filter="fade">
                                      <p:cBhvr>
                                        <p:cTn id="156" dur="500"/>
                                        <p:tgtEl>
                                          <p:spTgt spid="22569"/>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53" presetClass="entr" presetSubtype="0" fill="hold" grpId="0" nodeType="clickEffect">
                                  <p:stCondLst>
                                    <p:cond delay="0"/>
                                  </p:stCondLst>
                                  <p:childTnLst>
                                    <p:set>
                                      <p:cBhvr>
                                        <p:cTn id="160" dur="1" fill="hold">
                                          <p:stCondLst>
                                            <p:cond delay="0"/>
                                          </p:stCondLst>
                                        </p:cTn>
                                        <p:tgtEl>
                                          <p:spTgt spid="22583"/>
                                        </p:tgtEl>
                                        <p:attrNameLst>
                                          <p:attrName>style.visibility</p:attrName>
                                        </p:attrNameLst>
                                      </p:cBhvr>
                                      <p:to>
                                        <p:strVal val="visible"/>
                                      </p:to>
                                    </p:set>
                                    <p:anim calcmode="lin" valueType="num">
                                      <p:cBhvr>
                                        <p:cTn id="161" dur="500" fill="hold"/>
                                        <p:tgtEl>
                                          <p:spTgt spid="22583"/>
                                        </p:tgtEl>
                                        <p:attrNameLst>
                                          <p:attrName>ppt_w</p:attrName>
                                        </p:attrNameLst>
                                      </p:cBhvr>
                                      <p:tavLst>
                                        <p:tav tm="0">
                                          <p:val>
                                            <p:fltVal val="0"/>
                                          </p:val>
                                        </p:tav>
                                        <p:tav tm="100000">
                                          <p:val>
                                            <p:strVal val="#ppt_w"/>
                                          </p:val>
                                        </p:tav>
                                      </p:tavLst>
                                    </p:anim>
                                    <p:anim calcmode="lin" valueType="num">
                                      <p:cBhvr>
                                        <p:cTn id="162" dur="500" fill="hold"/>
                                        <p:tgtEl>
                                          <p:spTgt spid="22583"/>
                                        </p:tgtEl>
                                        <p:attrNameLst>
                                          <p:attrName>ppt_h</p:attrName>
                                        </p:attrNameLst>
                                      </p:cBhvr>
                                      <p:tavLst>
                                        <p:tav tm="0">
                                          <p:val>
                                            <p:fltVal val="0"/>
                                          </p:val>
                                        </p:tav>
                                        <p:tav tm="100000">
                                          <p:val>
                                            <p:strVal val="#ppt_h"/>
                                          </p:val>
                                        </p:tav>
                                      </p:tavLst>
                                    </p:anim>
                                    <p:animEffect transition="in" filter="fade">
                                      <p:cBhvr>
                                        <p:cTn id="163" dur="500"/>
                                        <p:tgtEl>
                                          <p:spTgt spid="22583"/>
                                        </p:tgtEl>
                                      </p:cBhvr>
                                    </p:animEffect>
                                  </p:childTnLst>
                                </p:cTn>
                              </p:par>
                              <p:par>
                                <p:cTn id="164" presetID="53" presetClass="entr" presetSubtype="0" fill="hold" grpId="0" nodeType="withEffect">
                                  <p:stCondLst>
                                    <p:cond delay="0"/>
                                  </p:stCondLst>
                                  <p:childTnLst>
                                    <p:set>
                                      <p:cBhvr>
                                        <p:cTn id="165" dur="1" fill="hold">
                                          <p:stCondLst>
                                            <p:cond delay="0"/>
                                          </p:stCondLst>
                                        </p:cTn>
                                        <p:tgtEl>
                                          <p:spTgt spid="22586"/>
                                        </p:tgtEl>
                                        <p:attrNameLst>
                                          <p:attrName>style.visibility</p:attrName>
                                        </p:attrNameLst>
                                      </p:cBhvr>
                                      <p:to>
                                        <p:strVal val="visible"/>
                                      </p:to>
                                    </p:set>
                                    <p:anim calcmode="lin" valueType="num">
                                      <p:cBhvr>
                                        <p:cTn id="166" dur="500" fill="hold"/>
                                        <p:tgtEl>
                                          <p:spTgt spid="22586"/>
                                        </p:tgtEl>
                                        <p:attrNameLst>
                                          <p:attrName>ppt_w</p:attrName>
                                        </p:attrNameLst>
                                      </p:cBhvr>
                                      <p:tavLst>
                                        <p:tav tm="0">
                                          <p:val>
                                            <p:fltVal val="0"/>
                                          </p:val>
                                        </p:tav>
                                        <p:tav tm="100000">
                                          <p:val>
                                            <p:strVal val="#ppt_w"/>
                                          </p:val>
                                        </p:tav>
                                      </p:tavLst>
                                    </p:anim>
                                    <p:anim calcmode="lin" valueType="num">
                                      <p:cBhvr>
                                        <p:cTn id="167" dur="500" fill="hold"/>
                                        <p:tgtEl>
                                          <p:spTgt spid="22586"/>
                                        </p:tgtEl>
                                        <p:attrNameLst>
                                          <p:attrName>ppt_h</p:attrName>
                                        </p:attrNameLst>
                                      </p:cBhvr>
                                      <p:tavLst>
                                        <p:tav tm="0">
                                          <p:val>
                                            <p:fltVal val="0"/>
                                          </p:val>
                                        </p:tav>
                                        <p:tav tm="100000">
                                          <p:val>
                                            <p:strVal val="#ppt_h"/>
                                          </p:val>
                                        </p:tav>
                                      </p:tavLst>
                                    </p:anim>
                                    <p:animEffect transition="in" filter="fade">
                                      <p:cBhvr>
                                        <p:cTn id="168" dur="500"/>
                                        <p:tgtEl>
                                          <p:spTgt spid="22586"/>
                                        </p:tgtEl>
                                      </p:cBhvr>
                                    </p:animEffect>
                                  </p:childTnLst>
                                </p:cTn>
                              </p:par>
                              <p:par>
                                <p:cTn id="169" presetID="53" presetClass="entr" presetSubtype="0" fill="hold" grpId="0" nodeType="withEffect">
                                  <p:stCondLst>
                                    <p:cond delay="0"/>
                                  </p:stCondLst>
                                  <p:childTnLst>
                                    <p:set>
                                      <p:cBhvr>
                                        <p:cTn id="170" dur="1" fill="hold">
                                          <p:stCondLst>
                                            <p:cond delay="0"/>
                                          </p:stCondLst>
                                        </p:cTn>
                                        <p:tgtEl>
                                          <p:spTgt spid="22584"/>
                                        </p:tgtEl>
                                        <p:attrNameLst>
                                          <p:attrName>style.visibility</p:attrName>
                                        </p:attrNameLst>
                                      </p:cBhvr>
                                      <p:to>
                                        <p:strVal val="visible"/>
                                      </p:to>
                                    </p:set>
                                    <p:anim calcmode="lin" valueType="num">
                                      <p:cBhvr>
                                        <p:cTn id="171" dur="500" fill="hold"/>
                                        <p:tgtEl>
                                          <p:spTgt spid="22584"/>
                                        </p:tgtEl>
                                        <p:attrNameLst>
                                          <p:attrName>ppt_w</p:attrName>
                                        </p:attrNameLst>
                                      </p:cBhvr>
                                      <p:tavLst>
                                        <p:tav tm="0">
                                          <p:val>
                                            <p:fltVal val="0"/>
                                          </p:val>
                                        </p:tav>
                                        <p:tav tm="100000">
                                          <p:val>
                                            <p:strVal val="#ppt_w"/>
                                          </p:val>
                                        </p:tav>
                                      </p:tavLst>
                                    </p:anim>
                                    <p:anim calcmode="lin" valueType="num">
                                      <p:cBhvr>
                                        <p:cTn id="172" dur="500" fill="hold"/>
                                        <p:tgtEl>
                                          <p:spTgt spid="22584"/>
                                        </p:tgtEl>
                                        <p:attrNameLst>
                                          <p:attrName>ppt_h</p:attrName>
                                        </p:attrNameLst>
                                      </p:cBhvr>
                                      <p:tavLst>
                                        <p:tav tm="0">
                                          <p:val>
                                            <p:fltVal val="0"/>
                                          </p:val>
                                        </p:tav>
                                        <p:tav tm="100000">
                                          <p:val>
                                            <p:strVal val="#ppt_h"/>
                                          </p:val>
                                        </p:tav>
                                      </p:tavLst>
                                    </p:anim>
                                    <p:animEffect transition="in" filter="fade">
                                      <p:cBhvr>
                                        <p:cTn id="173" dur="500"/>
                                        <p:tgtEl>
                                          <p:spTgt spid="22584"/>
                                        </p:tgtEl>
                                      </p:cBhvr>
                                    </p:animEffect>
                                  </p:childTnLst>
                                </p:cTn>
                              </p:par>
                              <p:par>
                                <p:cTn id="174" presetID="53" presetClass="entr" presetSubtype="0" fill="hold" grpId="0" nodeType="withEffect">
                                  <p:stCondLst>
                                    <p:cond delay="0"/>
                                  </p:stCondLst>
                                  <p:childTnLst>
                                    <p:set>
                                      <p:cBhvr>
                                        <p:cTn id="175" dur="1" fill="hold">
                                          <p:stCondLst>
                                            <p:cond delay="0"/>
                                          </p:stCondLst>
                                        </p:cTn>
                                        <p:tgtEl>
                                          <p:spTgt spid="22573"/>
                                        </p:tgtEl>
                                        <p:attrNameLst>
                                          <p:attrName>style.visibility</p:attrName>
                                        </p:attrNameLst>
                                      </p:cBhvr>
                                      <p:to>
                                        <p:strVal val="visible"/>
                                      </p:to>
                                    </p:set>
                                    <p:anim calcmode="lin" valueType="num">
                                      <p:cBhvr>
                                        <p:cTn id="176" dur="500" fill="hold"/>
                                        <p:tgtEl>
                                          <p:spTgt spid="22573"/>
                                        </p:tgtEl>
                                        <p:attrNameLst>
                                          <p:attrName>ppt_w</p:attrName>
                                        </p:attrNameLst>
                                      </p:cBhvr>
                                      <p:tavLst>
                                        <p:tav tm="0">
                                          <p:val>
                                            <p:fltVal val="0"/>
                                          </p:val>
                                        </p:tav>
                                        <p:tav tm="100000">
                                          <p:val>
                                            <p:strVal val="#ppt_w"/>
                                          </p:val>
                                        </p:tav>
                                      </p:tavLst>
                                    </p:anim>
                                    <p:anim calcmode="lin" valueType="num">
                                      <p:cBhvr>
                                        <p:cTn id="177" dur="500" fill="hold"/>
                                        <p:tgtEl>
                                          <p:spTgt spid="22573"/>
                                        </p:tgtEl>
                                        <p:attrNameLst>
                                          <p:attrName>ppt_h</p:attrName>
                                        </p:attrNameLst>
                                      </p:cBhvr>
                                      <p:tavLst>
                                        <p:tav tm="0">
                                          <p:val>
                                            <p:fltVal val="0"/>
                                          </p:val>
                                        </p:tav>
                                        <p:tav tm="100000">
                                          <p:val>
                                            <p:strVal val="#ppt_h"/>
                                          </p:val>
                                        </p:tav>
                                      </p:tavLst>
                                    </p:anim>
                                    <p:animEffect transition="in" filter="fade">
                                      <p:cBhvr>
                                        <p:cTn id="178" dur="500"/>
                                        <p:tgtEl>
                                          <p:spTgt spid="22573"/>
                                        </p:tgtEl>
                                      </p:cBhvr>
                                    </p:animEffect>
                                  </p:childTnLst>
                                </p:cTn>
                              </p:par>
                              <p:par>
                                <p:cTn id="179" presetID="53" presetClass="entr" presetSubtype="0" fill="hold" grpId="0" nodeType="withEffect">
                                  <p:stCondLst>
                                    <p:cond delay="0"/>
                                  </p:stCondLst>
                                  <p:childTnLst>
                                    <p:set>
                                      <p:cBhvr>
                                        <p:cTn id="180" dur="1" fill="hold">
                                          <p:stCondLst>
                                            <p:cond delay="0"/>
                                          </p:stCondLst>
                                        </p:cTn>
                                        <p:tgtEl>
                                          <p:spTgt spid="22587"/>
                                        </p:tgtEl>
                                        <p:attrNameLst>
                                          <p:attrName>style.visibility</p:attrName>
                                        </p:attrNameLst>
                                      </p:cBhvr>
                                      <p:to>
                                        <p:strVal val="visible"/>
                                      </p:to>
                                    </p:set>
                                    <p:anim calcmode="lin" valueType="num">
                                      <p:cBhvr>
                                        <p:cTn id="181" dur="500" fill="hold"/>
                                        <p:tgtEl>
                                          <p:spTgt spid="22587"/>
                                        </p:tgtEl>
                                        <p:attrNameLst>
                                          <p:attrName>ppt_w</p:attrName>
                                        </p:attrNameLst>
                                      </p:cBhvr>
                                      <p:tavLst>
                                        <p:tav tm="0">
                                          <p:val>
                                            <p:fltVal val="0"/>
                                          </p:val>
                                        </p:tav>
                                        <p:tav tm="100000">
                                          <p:val>
                                            <p:strVal val="#ppt_w"/>
                                          </p:val>
                                        </p:tav>
                                      </p:tavLst>
                                    </p:anim>
                                    <p:anim calcmode="lin" valueType="num">
                                      <p:cBhvr>
                                        <p:cTn id="182" dur="500" fill="hold"/>
                                        <p:tgtEl>
                                          <p:spTgt spid="22587"/>
                                        </p:tgtEl>
                                        <p:attrNameLst>
                                          <p:attrName>ppt_h</p:attrName>
                                        </p:attrNameLst>
                                      </p:cBhvr>
                                      <p:tavLst>
                                        <p:tav tm="0">
                                          <p:val>
                                            <p:fltVal val="0"/>
                                          </p:val>
                                        </p:tav>
                                        <p:tav tm="100000">
                                          <p:val>
                                            <p:strVal val="#ppt_h"/>
                                          </p:val>
                                        </p:tav>
                                      </p:tavLst>
                                    </p:anim>
                                    <p:animEffect transition="in" filter="fade">
                                      <p:cBhvr>
                                        <p:cTn id="183" dur="500"/>
                                        <p:tgtEl>
                                          <p:spTgt spid="22587"/>
                                        </p:tgtEl>
                                      </p:cBhvr>
                                    </p:animEffect>
                                  </p:childTnLst>
                                </p:cTn>
                              </p:par>
                              <p:par>
                                <p:cTn id="184" presetID="53" presetClass="entr" presetSubtype="0" fill="hold" grpId="0" nodeType="withEffect">
                                  <p:stCondLst>
                                    <p:cond delay="0"/>
                                  </p:stCondLst>
                                  <p:childTnLst>
                                    <p:set>
                                      <p:cBhvr>
                                        <p:cTn id="185" dur="1" fill="hold">
                                          <p:stCondLst>
                                            <p:cond delay="0"/>
                                          </p:stCondLst>
                                        </p:cTn>
                                        <p:tgtEl>
                                          <p:spTgt spid="22572"/>
                                        </p:tgtEl>
                                        <p:attrNameLst>
                                          <p:attrName>style.visibility</p:attrName>
                                        </p:attrNameLst>
                                      </p:cBhvr>
                                      <p:to>
                                        <p:strVal val="visible"/>
                                      </p:to>
                                    </p:set>
                                    <p:anim calcmode="lin" valueType="num">
                                      <p:cBhvr>
                                        <p:cTn id="186" dur="500" fill="hold"/>
                                        <p:tgtEl>
                                          <p:spTgt spid="22572"/>
                                        </p:tgtEl>
                                        <p:attrNameLst>
                                          <p:attrName>ppt_w</p:attrName>
                                        </p:attrNameLst>
                                      </p:cBhvr>
                                      <p:tavLst>
                                        <p:tav tm="0">
                                          <p:val>
                                            <p:fltVal val="0"/>
                                          </p:val>
                                        </p:tav>
                                        <p:tav tm="100000">
                                          <p:val>
                                            <p:strVal val="#ppt_w"/>
                                          </p:val>
                                        </p:tav>
                                      </p:tavLst>
                                    </p:anim>
                                    <p:anim calcmode="lin" valueType="num">
                                      <p:cBhvr>
                                        <p:cTn id="187" dur="500" fill="hold"/>
                                        <p:tgtEl>
                                          <p:spTgt spid="22572"/>
                                        </p:tgtEl>
                                        <p:attrNameLst>
                                          <p:attrName>ppt_h</p:attrName>
                                        </p:attrNameLst>
                                      </p:cBhvr>
                                      <p:tavLst>
                                        <p:tav tm="0">
                                          <p:val>
                                            <p:fltVal val="0"/>
                                          </p:val>
                                        </p:tav>
                                        <p:tav tm="100000">
                                          <p:val>
                                            <p:strVal val="#ppt_h"/>
                                          </p:val>
                                        </p:tav>
                                      </p:tavLst>
                                    </p:anim>
                                    <p:animEffect transition="in" filter="fade">
                                      <p:cBhvr>
                                        <p:cTn id="188" dur="500"/>
                                        <p:tgtEl>
                                          <p:spTgt spid="22572"/>
                                        </p:tgtEl>
                                      </p:cBhvr>
                                    </p:animEffect>
                                  </p:childTnLst>
                                </p:cTn>
                              </p:par>
                            </p:childTnLst>
                          </p:cTn>
                        </p:par>
                      </p:childTnLst>
                    </p:cTn>
                  </p:par>
                  <p:par>
                    <p:cTn id="189" fill="hold" nodeType="clickPar">
                      <p:stCondLst>
                        <p:cond delay="indefinite"/>
                      </p:stCondLst>
                      <p:childTnLst>
                        <p:par>
                          <p:cTn id="190" fill="hold" nodeType="withGroup">
                            <p:stCondLst>
                              <p:cond delay="0"/>
                            </p:stCondLst>
                            <p:childTnLst>
                              <p:par>
                                <p:cTn id="191" presetID="53" presetClass="entr" presetSubtype="0" fill="hold" grpId="0" nodeType="clickEffect">
                                  <p:stCondLst>
                                    <p:cond delay="0"/>
                                  </p:stCondLst>
                                  <p:childTnLst>
                                    <p:set>
                                      <p:cBhvr>
                                        <p:cTn id="192" dur="1" fill="hold">
                                          <p:stCondLst>
                                            <p:cond delay="0"/>
                                          </p:stCondLst>
                                        </p:cTn>
                                        <p:tgtEl>
                                          <p:spTgt spid="22585"/>
                                        </p:tgtEl>
                                        <p:attrNameLst>
                                          <p:attrName>style.visibility</p:attrName>
                                        </p:attrNameLst>
                                      </p:cBhvr>
                                      <p:to>
                                        <p:strVal val="visible"/>
                                      </p:to>
                                    </p:set>
                                    <p:anim calcmode="lin" valueType="num">
                                      <p:cBhvr>
                                        <p:cTn id="193" dur="500" fill="hold"/>
                                        <p:tgtEl>
                                          <p:spTgt spid="22585"/>
                                        </p:tgtEl>
                                        <p:attrNameLst>
                                          <p:attrName>ppt_w</p:attrName>
                                        </p:attrNameLst>
                                      </p:cBhvr>
                                      <p:tavLst>
                                        <p:tav tm="0">
                                          <p:val>
                                            <p:fltVal val="0"/>
                                          </p:val>
                                        </p:tav>
                                        <p:tav tm="100000">
                                          <p:val>
                                            <p:strVal val="#ppt_w"/>
                                          </p:val>
                                        </p:tav>
                                      </p:tavLst>
                                    </p:anim>
                                    <p:anim calcmode="lin" valueType="num">
                                      <p:cBhvr>
                                        <p:cTn id="194" dur="500" fill="hold"/>
                                        <p:tgtEl>
                                          <p:spTgt spid="22585"/>
                                        </p:tgtEl>
                                        <p:attrNameLst>
                                          <p:attrName>ppt_h</p:attrName>
                                        </p:attrNameLst>
                                      </p:cBhvr>
                                      <p:tavLst>
                                        <p:tav tm="0">
                                          <p:val>
                                            <p:fltVal val="0"/>
                                          </p:val>
                                        </p:tav>
                                        <p:tav tm="100000">
                                          <p:val>
                                            <p:strVal val="#ppt_h"/>
                                          </p:val>
                                        </p:tav>
                                      </p:tavLst>
                                    </p:anim>
                                    <p:animEffect transition="in" filter="fade">
                                      <p:cBhvr>
                                        <p:cTn id="195" dur="500"/>
                                        <p:tgtEl>
                                          <p:spTgt spid="22585"/>
                                        </p:tgtEl>
                                      </p:cBhvr>
                                    </p:animEffect>
                                  </p:childTnLst>
                                </p:cTn>
                              </p:par>
                              <p:par>
                                <p:cTn id="196" presetID="53" presetClass="entr" presetSubtype="0" fill="hold" grpId="0" nodeType="withEffect">
                                  <p:stCondLst>
                                    <p:cond delay="0"/>
                                  </p:stCondLst>
                                  <p:childTnLst>
                                    <p:set>
                                      <p:cBhvr>
                                        <p:cTn id="197" dur="1" fill="hold">
                                          <p:stCondLst>
                                            <p:cond delay="0"/>
                                          </p:stCondLst>
                                        </p:cTn>
                                        <p:tgtEl>
                                          <p:spTgt spid="22591"/>
                                        </p:tgtEl>
                                        <p:attrNameLst>
                                          <p:attrName>style.visibility</p:attrName>
                                        </p:attrNameLst>
                                      </p:cBhvr>
                                      <p:to>
                                        <p:strVal val="visible"/>
                                      </p:to>
                                    </p:set>
                                    <p:anim calcmode="lin" valueType="num">
                                      <p:cBhvr>
                                        <p:cTn id="198" dur="500" fill="hold"/>
                                        <p:tgtEl>
                                          <p:spTgt spid="22591"/>
                                        </p:tgtEl>
                                        <p:attrNameLst>
                                          <p:attrName>ppt_w</p:attrName>
                                        </p:attrNameLst>
                                      </p:cBhvr>
                                      <p:tavLst>
                                        <p:tav tm="0">
                                          <p:val>
                                            <p:fltVal val="0"/>
                                          </p:val>
                                        </p:tav>
                                        <p:tav tm="100000">
                                          <p:val>
                                            <p:strVal val="#ppt_w"/>
                                          </p:val>
                                        </p:tav>
                                      </p:tavLst>
                                    </p:anim>
                                    <p:anim calcmode="lin" valueType="num">
                                      <p:cBhvr>
                                        <p:cTn id="199" dur="500" fill="hold"/>
                                        <p:tgtEl>
                                          <p:spTgt spid="22591"/>
                                        </p:tgtEl>
                                        <p:attrNameLst>
                                          <p:attrName>ppt_h</p:attrName>
                                        </p:attrNameLst>
                                      </p:cBhvr>
                                      <p:tavLst>
                                        <p:tav tm="0">
                                          <p:val>
                                            <p:fltVal val="0"/>
                                          </p:val>
                                        </p:tav>
                                        <p:tav tm="100000">
                                          <p:val>
                                            <p:strVal val="#ppt_h"/>
                                          </p:val>
                                        </p:tav>
                                      </p:tavLst>
                                    </p:anim>
                                    <p:animEffect transition="in" filter="fade">
                                      <p:cBhvr>
                                        <p:cTn id="200" dur="500"/>
                                        <p:tgtEl>
                                          <p:spTgt spid="22591"/>
                                        </p:tgtEl>
                                      </p:cBhvr>
                                    </p:animEffect>
                                  </p:childTnLst>
                                </p:cTn>
                              </p:par>
                              <p:par>
                                <p:cTn id="201" presetID="53" presetClass="entr" presetSubtype="0" fill="hold" grpId="0" nodeType="withEffect">
                                  <p:stCondLst>
                                    <p:cond delay="0"/>
                                  </p:stCondLst>
                                  <p:childTnLst>
                                    <p:set>
                                      <p:cBhvr>
                                        <p:cTn id="202" dur="1" fill="hold">
                                          <p:stCondLst>
                                            <p:cond delay="0"/>
                                          </p:stCondLst>
                                        </p:cTn>
                                        <p:tgtEl>
                                          <p:spTgt spid="22592"/>
                                        </p:tgtEl>
                                        <p:attrNameLst>
                                          <p:attrName>style.visibility</p:attrName>
                                        </p:attrNameLst>
                                      </p:cBhvr>
                                      <p:to>
                                        <p:strVal val="visible"/>
                                      </p:to>
                                    </p:set>
                                    <p:anim calcmode="lin" valueType="num">
                                      <p:cBhvr>
                                        <p:cTn id="203" dur="500" fill="hold"/>
                                        <p:tgtEl>
                                          <p:spTgt spid="22592"/>
                                        </p:tgtEl>
                                        <p:attrNameLst>
                                          <p:attrName>ppt_w</p:attrName>
                                        </p:attrNameLst>
                                      </p:cBhvr>
                                      <p:tavLst>
                                        <p:tav tm="0">
                                          <p:val>
                                            <p:fltVal val="0"/>
                                          </p:val>
                                        </p:tav>
                                        <p:tav tm="100000">
                                          <p:val>
                                            <p:strVal val="#ppt_w"/>
                                          </p:val>
                                        </p:tav>
                                      </p:tavLst>
                                    </p:anim>
                                    <p:anim calcmode="lin" valueType="num">
                                      <p:cBhvr>
                                        <p:cTn id="204" dur="500" fill="hold"/>
                                        <p:tgtEl>
                                          <p:spTgt spid="22592"/>
                                        </p:tgtEl>
                                        <p:attrNameLst>
                                          <p:attrName>ppt_h</p:attrName>
                                        </p:attrNameLst>
                                      </p:cBhvr>
                                      <p:tavLst>
                                        <p:tav tm="0">
                                          <p:val>
                                            <p:fltVal val="0"/>
                                          </p:val>
                                        </p:tav>
                                        <p:tav tm="100000">
                                          <p:val>
                                            <p:strVal val="#ppt_h"/>
                                          </p:val>
                                        </p:tav>
                                      </p:tavLst>
                                    </p:anim>
                                    <p:animEffect transition="in" filter="fade">
                                      <p:cBhvr>
                                        <p:cTn id="205" dur="500"/>
                                        <p:tgtEl>
                                          <p:spTgt spid="22592"/>
                                        </p:tgtEl>
                                      </p:cBhvr>
                                    </p:animEffect>
                                  </p:childTnLst>
                                </p:cTn>
                              </p:par>
                              <p:par>
                                <p:cTn id="206" presetID="53" presetClass="entr" presetSubtype="0" fill="hold" grpId="0" nodeType="withEffect">
                                  <p:stCondLst>
                                    <p:cond delay="0"/>
                                  </p:stCondLst>
                                  <p:childTnLst>
                                    <p:set>
                                      <p:cBhvr>
                                        <p:cTn id="207" dur="1" fill="hold">
                                          <p:stCondLst>
                                            <p:cond delay="0"/>
                                          </p:stCondLst>
                                        </p:cTn>
                                        <p:tgtEl>
                                          <p:spTgt spid="22540"/>
                                        </p:tgtEl>
                                        <p:attrNameLst>
                                          <p:attrName>style.visibility</p:attrName>
                                        </p:attrNameLst>
                                      </p:cBhvr>
                                      <p:to>
                                        <p:strVal val="visible"/>
                                      </p:to>
                                    </p:set>
                                    <p:anim calcmode="lin" valueType="num">
                                      <p:cBhvr>
                                        <p:cTn id="208" dur="500" fill="hold"/>
                                        <p:tgtEl>
                                          <p:spTgt spid="22540"/>
                                        </p:tgtEl>
                                        <p:attrNameLst>
                                          <p:attrName>ppt_w</p:attrName>
                                        </p:attrNameLst>
                                      </p:cBhvr>
                                      <p:tavLst>
                                        <p:tav tm="0">
                                          <p:val>
                                            <p:fltVal val="0"/>
                                          </p:val>
                                        </p:tav>
                                        <p:tav tm="100000">
                                          <p:val>
                                            <p:strVal val="#ppt_w"/>
                                          </p:val>
                                        </p:tav>
                                      </p:tavLst>
                                    </p:anim>
                                    <p:anim calcmode="lin" valueType="num">
                                      <p:cBhvr>
                                        <p:cTn id="209" dur="500" fill="hold"/>
                                        <p:tgtEl>
                                          <p:spTgt spid="22540"/>
                                        </p:tgtEl>
                                        <p:attrNameLst>
                                          <p:attrName>ppt_h</p:attrName>
                                        </p:attrNameLst>
                                      </p:cBhvr>
                                      <p:tavLst>
                                        <p:tav tm="0">
                                          <p:val>
                                            <p:fltVal val="0"/>
                                          </p:val>
                                        </p:tav>
                                        <p:tav tm="100000">
                                          <p:val>
                                            <p:strVal val="#ppt_h"/>
                                          </p:val>
                                        </p:tav>
                                      </p:tavLst>
                                    </p:anim>
                                    <p:animEffect transition="in" filter="fade">
                                      <p:cBhvr>
                                        <p:cTn id="210" dur="500"/>
                                        <p:tgtEl>
                                          <p:spTgt spid="22540"/>
                                        </p:tgtEl>
                                      </p:cBhvr>
                                    </p:animEffect>
                                  </p:childTnLst>
                                </p:cTn>
                              </p:par>
                            </p:childTnLst>
                          </p:cTn>
                        </p:par>
                      </p:childTnLst>
                    </p:cTn>
                  </p:par>
                  <p:par>
                    <p:cTn id="211" fill="hold" nodeType="clickPar">
                      <p:stCondLst>
                        <p:cond delay="indefinite"/>
                      </p:stCondLst>
                      <p:childTnLst>
                        <p:par>
                          <p:cTn id="212" fill="hold" nodeType="withGroup">
                            <p:stCondLst>
                              <p:cond delay="0"/>
                            </p:stCondLst>
                            <p:childTnLst>
                              <p:par>
                                <p:cTn id="213" presetID="50" presetClass="entr" presetSubtype="0" decel="100000" fill="hold" grpId="0" nodeType="clickEffect">
                                  <p:stCondLst>
                                    <p:cond delay="0"/>
                                  </p:stCondLst>
                                  <p:childTnLst>
                                    <p:set>
                                      <p:cBhvr>
                                        <p:cTn id="214" dur="1" fill="hold">
                                          <p:stCondLst>
                                            <p:cond delay="0"/>
                                          </p:stCondLst>
                                        </p:cTn>
                                        <p:tgtEl>
                                          <p:spTgt spid="22588"/>
                                        </p:tgtEl>
                                        <p:attrNameLst>
                                          <p:attrName>style.visibility</p:attrName>
                                        </p:attrNameLst>
                                      </p:cBhvr>
                                      <p:to>
                                        <p:strVal val="visible"/>
                                      </p:to>
                                    </p:set>
                                    <p:anim calcmode="lin" valueType="num">
                                      <p:cBhvr>
                                        <p:cTn id="215" dur="1000" fill="hold"/>
                                        <p:tgtEl>
                                          <p:spTgt spid="22588"/>
                                        </p:tgtEl>
                                        <p:attrNameLst>
                                          <p:attrName>ppt_w</p:attrName>
                                        </p:attrNameLst>
                                      </p:cBhvr>
                                      <p:tavLst>
                                        <p:tav tm="0">
                                          <p:val>
                                            <p:strVal val="#ppt_w+.3"/>
                                          </p:val>
                                        </p:tav>
                                        <p:tav tm="100000">
                                          <p:val>
                                            <p:strVal val="#ppt_w"/>
                                          </p:val>
                                        </p:tav>
                                      </p:tavLst>
                                    </p:anim>
                                    <p:anim calcmode="lin" valueType="num">
                                      <p:cBhvr>
                                        <p:cTn id="216" dur="1000" fill="hold"/>
                                        <p:tgtEl>
                                          <p:spTgt spid="22588"/>
                                        </p:tgtEl>
                                        <p:attrNameLst>
                                          <p:attrName>ppt_h</p:attrName>
                                        </p:attrNameLst>
                                      </p:cBhvr>
                                      <p:tavLst>
                                        <p:tav tm="0">
                                          <p:val>
                                            <p:strVal val="#ppt_h"/>
                                          </p:val>
                                        </p:tav>
                                        <p:tav tm="100000">
                                          <p:val>
                                            <p:strVal val="#ppt_h"/>
                                          </p:val>
                                        </p:tav>
                                      </p:tavLst>
                                    </p:anim>
                                    <p:animEffect transition="in" filter="fade">
                                      <p:cBhvr>
                                        <p:cTn id="217" dur="1000"/>
                                        <p:tgtEl>
                                          <p:spTgt spid="22588"/>
                                        </p:tgtEl>
                                      </p:cBhvr>
                                    </p:animEffect>
                                  </p:childTnLst>
                                </p:cTn>
                              </p:par>
                              <p:par>
                                <p:cTn id="218" presetID="50" presetClass="entr" presetSubtype="0" decel="100000" fill="hold" grpId="0" nodeType="withEffect">
                                  <p:stCondLst>
                                    <p:cond delay="0"/>
                                  </p:stCondLst>
                                  <p:childTnLst>
                                    <p:set>
                                      <p:cBhvr>
                                        <p:cTn id="219" dur="1" fill="hold">
                                          <p:stCondLst>
                                            <p:cond delay="0"/>
                                          </p:stCondLst>
                                        </p:cTn>
                                        <p:tgtEl>
                                          <p:spTgt spid="22590"/>
                                        </p:tgtEl>
                                        <p:attrNameLst>
                                          <p:attrName>style.visibility</p:attrName>
                                        </p:attrNameLst>
                                      </p:cBhvr>
                                      <p:to>
                                        <p:strVal val="visible"/>
                                      </p:to>
                                    </p:set>
                                    <p:anim calcmode="lin" valueType="num">
                                      <p:cBhvr>
                                        <p:cTn id="220" dur="1000" fill="hold"/>
                                        <p:tgtEl>
                                          <p:spTgt spid="22590"/>
                                        </p:tgtEl>
                                        <p:attrNameLst>
                                          <p:attrName>ppt_w</p:attrName>
                                        </p:attrNameLst>
                                      </p:cBhvr>
                                      <p:tavLst>
                                        <p:tav tm="0">
                                          <p:val>
                                            <p:strVal val="#ppt_w+.3"/>
                                          </p:val>
                                        </p:tav>
                                        <p:tav tm="100000">
                                          <p:val>
                                            <p:strVal val="#ppt_w"/>
                                          </p:val>
                                        </p:tav>
                                      </p:tavLst>
                                    </p:anim>
                                    <p:anim calcmode="lin" valueType="num">
                                      <p:cBhvr>
                                        <p:cTn id="221" dur="1000" fill="hold"/>
                                        <p:tgtEl>
                                          <p:spTgt spid="22590"/>
                                        </p:tgtEl>
                                        <p:attrNameLst>
                                          <p:attrName>ppt_h</p:attrName>
                                        </p:attrNameLst>
                                      </p:cBhvr>
                                      <p:tavLst>
                                        <p:tav tm="0">
                                          <p:val>
                                            <p:strVal val="#ppt_h"/>
                                          </p:val>
                                        </p:tav>
                                        <p:tav tm="100000">
                                          <p:val>
                                            <p:strVal val="#ppt_h"/>
                                          </p:val>
                                        </p:tav>
                                      </p:tavLst>
                                    </p:anim>
                                    <p:animEffect transition="in" filter="fade">
                                      <p:cBhvr>
                                        <p:cTn id="222" dur="1000"/>
                                        <p:tgtEl>
                                          <p:spTgt spid="22590"/>
                                        </p:tgtEl>
                                      </p:cBhvr>
                                    </p:animEffect>
                                  </p:childTnLst>
                                </p:cTn>
                              </p:par>
                              <p:par>
                                <p:cTn id="223" presetID="50" presetClass="entr" presetSubtype="0" decel="100000" fill="hold" grpId="0" nodeType="withEffect">
                                  <p:stCondLst>
                                    <p:cond delay="0"/>
                                  </p:stCondLst>
                                  <p:childTnLst>
                                    <p:set>
                                      <p:cBhvr>
                                        <p:cTn id="224" dur="1" fill="hold">
                                          <p:stCondLst>
                                            <p:cond delay="0"/>
                                          </p:stCondLst>
                                        </p:cTn>
                                        <p:tgtEl>
                                          <p:spTgt spid="22574"/>
                                        </p:tgtEl>
                                        <p:attrNameLst>
                                          <p:attrName>style.visibility</p:attrName>
                                        </p:attrNameLst>
                                      </p:cBhvr>
                                      <p:to>
                                        <p:strVal val="visible"/>
                                      </p:to>
                                    </p:set>
                                    <p:anim calcmode="lin" valueType="num">
                                      <p:cBhvr>
                                        <p:cTn id="225" dur="1000" fill="hold"/>
                                        <p:tgtEl>
                                          <p:spTgt spid="22574"/>
                                        </p:tgtEl>
                                        <p:attrNameLst>
                                          <p:attrName>ppt_w</p:attrName>
                                        </p:attrNameLst>
                                      </p:cBhvr>
                                      <p:tavLst>
                                        <p:tav tm="0">
                                          <p:val>
                                            <p:strVal val="#ppt_w+.3"/>
                                          </p:val>
                                        </p:tav>
                                        <p:tav tm="100000">
                                          <p:val>
                                            <p:strVal val="#ppt_w"/>
                                          </p:val>
                                        </p:tav>
                                      </p:tavLst>
                                    </p:anim>
                                    <p:anim calcmode="lin" valueType="num">
                                      <p:cBhvr>
                                        <p:cTn id="226" dur="1000" fill="hold"/>
                                        <p:tgtEl>
                                          <p:spTgt spid="22574"/>
                                        </p:tgtEl>
                                        <p:attrNameLst>
                                          <p:attrName>ppt_h</p:attrName>
                                        </p:attrNameLst>
                                      </p:cBhvr>
                                      <p:tavLst>
                                        <p:tav tm="0">
                                          <p:val>
                                            <p:strVal val="#ppt_h"/>
                                          </p:val>
                                        </p:tav>
                                        <p:tav tm="100000">
                                          <p:val>
                                            <p:strVal val="#ppt_h"/>
                                          </p:val>
                                        </p:tav>
                                      </p:tavLst>
                                    </p:anim>
                                    <p:animEffect transition="in" filter="fade">
                                      <p:cBhvr>
                                        <p:cTn id="227" dur="1000"/>
                                        <p:tgtEl>
                                          <p:spTgt spid="22574"/>
                                        </p:tgtEl>
                                      </p:cBhvr>
                                    </p:animEffect>
                                  </p:childTnLst>
                                </p:cTn>
                              </p:par>
                              <p:par>
                                <p:cTn id="228" presetID="53" presetClass="entr" presetSubtype="0" fill="hold" grpId="0" nodeType="withEffect">
                                  <p:stCondLst>
                                    <p:cond delay="0"/>
                                  </p:stCondLst>
                                  <p:childTnLst>
                                    <p:set>
                                      <p:cBhvr>
                                        <p:cTn id="229" dur="1" fill="hold">
                                          <p:stCondLst>
                                            <p:cond delay="0"/>
                                          </p:stCondLst>
                                        </p:cTn>
                                        <p:tgtEl>
                                          <p:spTgt spid="22589"/>
                                        </p:tgtEl>
                                        <p:attrNameLst>
                                          <p:attrName>style.visibility</p:attrName>
                                        </p:attrNameLst>
                                      </p:cBhvr>
                                      <p:to>
                                        <p:strVal val="visible"/>
                                      </p:to>
                                    </p:set>
                                    <p:anim calcmode="lin" valueType="num">
                                      <p:cBhvr>
                                        <p:cTn id="230" dur="500" fill="hold"/>
                                        <p:tgtEl>
                                          <p:spTgt spid="22589"/>
                                        </p:tgtEl>
                                        <p:attrNameLst>
                                          <p:attrName>ppt_w</p:attrName>
                                        </p:attrNameLst>
                                      </p:cBhvr>
                                      <p:tavLst>
                                        <p:tav tm="0">
                                          <p:val>
                                            <p:fltVal val="0"/>
                                          </p:val>
                                        </p:tav>
                                        <p:tav tm="100000">
                                          <p:val>
                                            <p:strVal val="#ppt_w"/>
                                          </p:val>
                                        </p:tav>
                                      </p:tavLst>
                                    </p:anim>
                                    <p:anim calcmode="lin" valueType="num">
                                      <p:cBhvr>
                                        <p:cTn id="231" dur="500" fill="hold"/>
                                        <p:tgtEl>
                                          <p:spTgt spid="22589"/>
                                        </p:tgtEl>
                                        <p:attrNameLst>
                                          <p:attrName>ppt_h</p:attrName>
                                        </p:attrNameLst>
                                      </p:cBhvr>
                                      <p:tavLst>
                                        <p:tav tm="0">
                                          <p:val>
                                            <p:fltVal val="0"/>
                                          </p:val>
                                        </p:tav>
                                        <p:tav tm="100000">
                                          <p:val>
                                            <p:strVal val="#ppt_h"/>
                                          </p:val>
                                        </p:tav>
                                      </p:tavLst>
                                    </p:anim>
                                    <p:animEffect transition="in" filter="fade">
                                      <p:cBhvr>
                                        <p:cTn id="232" dur="500"/>
                                        <p:tgtEl>
                                          <p:spTgt spid="22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nimBg="1"/>
      <p:bldP spid="22533" grpId="0" animBg="1"/>
      <p:bldP spid="22539" grpId="0" animBg="1"/>
      <p:bldP spid="22540" grpId="0" animBg="1"/>
      <p:bldP spid="22542" grpId="0" animBg="1"/>
      <p:bldP spid="22543" grpId="0" animBg="1"/>
      <p:bldP spid="22544" grpId="0" animBg="1"/>
      <p:bldP spid="22545" grpId="0" animBg="1"/>
      <p:bldP spid="22552" grpId="0" animBg="1"/>
      <p:bldP spid="22553" grpId="0" animBg="1"/>
      <p:bldP spid="22554" grpId="0" animBg="1"/>
      <p:bldP spid="22555" grpId="0" animBg="1"/>
      <p:bldP spid="22556" grpId="0" animBg="1"/>
      <p:bldP spid="22557" grpId="0" animBg="1"/>
      <p:bldP spid="22558" grpId="0" animBg="1"/>
      <p:bldP spid="22559" grpId="0" animBg="1"/>
      <p:bldP spid="22560" grpId="0" animBg="1"/>
      <p:bldP spid="22561" grpId="0" animBg="1"/>
      <p:bldP spid="22565" grpId="0" animBg="1"/>
      <p:bldP spid="22566" grpId="0" animBg="1"/>
      <p:bldP spid="22567" grpId="0" animBg="1"/>
      <p:bldP spid="22569" grpId="0" animBg="1"/>
      <p:bldP spid="22569" grpId="1" animBg="1"/>
      <p:bldP spid="22571" grpId="0" animBg="1"/>
      <p:bldP spid="22572" grpId="0" animBg="1"/>
      <p:bldP spid="22573" grpId="0" animBg="1"/>
      <p:bldP spid="22574" grpId="0" animBg="1"/>
      <p:bldP spid="22577" grpId="0" animBg="1"/>
      <p:bldP spid="22577" grpId="1" animBg="1"/>
      <p:bldP spid="22578" grpId="0" animBg="1"/>
      <p:bldP spid="22579" grpId="0" animBg="1"/>
      <p:bldP spid="22580" grpId="0" animBg="1"/>
      <p:bldP spid="22581" grpId="0" animBg="1"/>
      <p:bldP spid="22582" grpId="0" animBg="1"/>
      <p:bldP spid="22583" grpId="0" animBg="1"/>
      <p:bldP spid="22584" grpId="0" animBg="1"/>
      <p:bldP spid="22585" grpId="0" animBg="1"/>
      <p:bldP spid="22586" grpId="0" animBg="1"/>
      <p:bldP spid="22587" grpId="0" animBg="1"/>
      <p:bldP spid="22588" grpId="0" animBg="1"/>
      <p:bldP spid="22589" grpId="0" animBg="1"/>
      <p:bldP spid="22590" grpId="0" animBg="1"/>
      <p:bldP spid="22591" grpId="0" animBg="1"/>
      <p:bldP spid="2259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b="1" smtClean="0"/>
              <a:t>Review</a:t>
            </a:r>
          </a:p>
        </p:txBody>
      </p:sp>
      <p:sp>
        <p:nvSpPr>
          <p:cNvPr id="8195" name="Rectangle 3"/>
          <p:cNvSpPr>
            <a:spLocks noGrp="1" noChangeArrowheads="1"/>
          </p:cNvSpPr>
          <p:nvPr>
            <p:ph type="body" idx="1"/>
          </p:nvPr>
        </p:nvSpPr>
        <p:spPr/>
        <p:txBody>
          <a:bodyPr/>
          <a:lstStyle/>
          <a:p>
            <a:pPr eaLnBrk="1" hangingPunct="1"/>
            <a:r>
              <a:rPr lang="en-US" altLang="en-US" b="1" smtClean="0">
                <a:solidFill>
                  <a:srgbClr val="FF0000"/>
                </a:solidFill>
              </a:rPr>
              <a:t>Informative</a:t>
            </a:r>
            <a:r>
              <a:rPr lang="en-US" altLang="en-US" smtClean="0"/>
              <a:t> or </a:t>
            </a:r>
            <a:r>
              <a:rPr lang="en-US" altLang="en-US" b="1" smtClean="0">
                <a:solidFill>
                  <a:srgbClr val="FF0000"/>
                </a:solidFill>
              </a:rPr>
              <a:t>expository</a:t>
            </a:r>
            <a:r>
              <a:rPr lang="en-US" altLang="en-US" smtClean="0"/>
              <a:t> writing provides </a:t>
            </a:r>
            <a:r>
              <a:rPr lang="en-US" altLang="en-US" b="1" smtClean="0">
                <a:solidFill>
                  <a:srgbClr val="FF0000"/>
                </a:solidFill>
              </a:rPr>
              <a:t>factual</a:t>
            </a:r>
            <a:r>
              <a:rPr lang="en-US" altLang="en-US" b="1" smtClean="0"/>
              <a:t> </a:t>
            </a:r>
            <a:r>
              <a:rPr lang="en-US" altLang="en-US" smtClean="0"/>
              <a:t>information about a topic.</a:t>
            </a:r>
          </a:p>
          <a:p>
            <a:pPr eaLnBrk="1" hangingPunct="1"/>
            <a:endParaRPr lang="en-US" altLang="en-US" smtClean="0"/>
          </a:p>
          <a:p>
            <a:pPr eaLnBrk="1" hangingPunct="1"/>
            <a:r>
              <a:rPr lang="en-US" altLang="en-US" b="1" smtClean="0">
                <a:solidFill>
                  <a:srgbClr val="3333FF"/>
                </a:solidFill>
              </a:rPr>
              <a:t>Persuasive</a:t>
            </a:r>
            <a:r>
              <a:rPr lang="en-US" altLang="en-US" smtClean="0"/>
              <a:t> writing expresses an </a:t>
            </a:r>
            <a:r>
              <a:rPr lang="en-US" altLang="en-US" b="1" smtClean="0">
                <a:solidFill>
                  <a:srgbClr val="3333FF"/>
                </a:solidFill>
              </a:rPr>
              <a:t>opinion </a:t>
            </a:r>
            <a:r>
              <a:rPr lang="en-US" altLang="en-US" smtClean="0"/>
              <a:t>(may use facts to support)</a:t>
            </a:r>
            <a:r>
              <a:rPr lang="en-US" altLang="en-US" b="1" smtClean="0"/>
              <a:t>.</a:t>
            </a:r>
          </a:p>
          <a:p>
            <a:pPr eaLnBrk="1" hangingPunct="1"/>
            <a:endParaRPr lang="en-US" altLang="en-US" b="1" smtClean="0"/>
          </a:p>
          <a:p>
            <a:pPr eaLnBrk="1" hangingPunct="1"/>
            <a:r>
              <a:rPr lang="en-US" altLang="en-US" smtClean="0"/>
              <a:t>All </a:t>
            </a:r>
            <a:r>
              <a:rPr lang="en-US" altLang="en-US" b="1" smtClean="0">
                <a:solidFill>
                  <a:srgbClr val="009900"/>
                </a:solidFill>
              </a:rPr>
              <a:t>narratives</a:t>
            </a:r>
            <a:r>
              <a:rPr lang="en-US" altLang="en-US" smtClean="0"/>
              <a:t> are written to </a:t>
            </a:r>
            <a:r>
              <a:rPr lang="en-US" altLang="en-US" b="1" smtClean="0">
                <a:solidFill>
                  <a:srgbClr val="009900"/>
                </a:solidFill>
              </a:rPr>
              <a:t>entertain</a:t>
            </a:r>
            <a:r>
              <a:rPr lang="en-US" altLang="en-US" smtClean="0"/>
              <a:t>, but so is </a:t>
            </a:r>
            <a:r>
              <a:rPr lang="en-US" altLang="en-US" b="1" smtClean="0">
                <a:solidFill>
                  <a:srgbClr val="009900"/>
                </a:solidFill>
              </a:rPr>
              <a:t>poetry</a:t>
            </a:r>
            <a:r>
              <a:rPr lang="en-US" altLang="en-US" smtClean="0"/>
              <a:t>.</a:t>
            </a:r>
            <a:endParaRPr lang="en-US" altLang="en-US" b="1" smtClean="0"/>
          </a:p>
        </p:txBody>
      </p:sp>
    </p:spTree>
    <p:extLst>
      <p:ext uri="{BB962C8B-B14F-4D97-AF65-F5344CB8AC3E}">
        <p14:creationId xmlns:p14="http://schemas.microsoft.com/office/powerpoint/2010/main" val="42723771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868362"/>
          </a:xfrm>
        </p:spPr>
        <p:txBody>
          <a:bodyPr/>
          <a:lstStyle/>
          <a:p>
            <a:pPr eaLnBrk="1" hangingPunct="1"/>
            <a:r>
              <a:rPr lang="en-US" altLang="en-US" b="1" smtClean="0">
                <a:solidFill>
                  <a:schemeClr val="accent2"/>
                </a:solidFill>
              </a:rPr>
              <a:t>Practice</a:t>
            </a:r>
          </a:p>
        </p:txBody>
      </p:sp>
      <p:sp>
        <p:nvSpPr>
          <p:cNvPr id="9219" name="Rectangle 3"/>
          <p:cNvSpPr>
            <a:spLocks noGrp="1" noChangeArrowheads="1"/>
          </p:cNvSpPr>
          <p:nvPr>
            <p:ph type="body" idx="1"/>
          </p:nvPr>
        </p:nvSpPr>
        <p:spPr>
          <a:xfrm>
            <a:off x="457200" y="1219200"/>
            <a:ext cx="8229600" cy="5334000"/>
          </a:xfrm>
        </p:spPr>
        <p:txBody>
          <a:bodyPr/>
          <a:lstStyle/>
          <a:p>
            <a:pPr marL="533400" indent="-533400" eaLnBrk="1" hangingPunct="1">
              <a:buFontTx/>
              <a:buNone/>
            </a:pPr>
            <a:r>
              <a:rPr lang="en-US" altLang="en-US" sz="1000" smtClean="0"/>
              <a:t>	</a:t>
            </a:r>
          </a:p>
          <a:p>
            <a:pPr marL="533400" indent="-533400" eaLnBrk="1" hangingPunct="1">
              <a:buFontTx/>
              <a:buNone/>
            </a:pPr>
            <a:r>
              <a:rPr lang="en-US" altLang="en-US" smtClean="0"/>
              <a:t>	</a:t>
            </a:r>
            <a:r>
              <a:rPr lang="en-US" altLang="en-US" b="1" smtClean="0"/>
              <a:t>You will be graded on participation and completion, not on accuracy.</a:t>
            </a:r>
          </a:p>
          <a:p>
            <a:pPr marL="533400" indent="-533400" eaLnBrk="1" hangingPunct="1"/>
            <a:endParaRPr lang="en-US" altLang="en-US" sz="1000" b="1" smtClean="0"/>
          </a:p>
          <a:p>
            <a:pPr marL="533400" indent="-533400" eaLnBrk="1" hangingPunct="1">
              <a:lnSpc>
                <a:spcPct val="120000"/>
              </a:lnSpc>
              <a:buFontTx/>
              <a:buAutoNum type="arabicPeriod"/>
            </a:pPr>
            <a:r>
              <a:rPr lang="en-US" altLang="en-US" smtClean="0"/>
              <a:t>On a separate sheet of paper, number one through ten.</a:t>
            </a:r>
          </a:p>
          <a:p>
            <a:pPr marL="533400" indent="-533400" eaLnBrk="1" hangingPunct="1">
              <a:lnSpc>
                <a:spcPct val="120000"/>
              </a:lnSpc>
              <a:buFontTx/>
              <a:buAutoNum type="arabicPeriod"/>
            </a:pPr>
            <a:r>
              <a:rPr lang="en-US" altLang="en-US" smtClean="0"/>
              <a:t>I will describe a piece of writing.</a:t>
            </a:r>
          </a:p>
          <a:p>
            <a:pPr marL="533400" indent="-533400" eaLnBrk="1" hangingPunct="1">
              <a:lnSpc>
                <a:spcPct val="120000"/>
              </a:lnSpc>
              <a:buFontTx/>
              <a:buAutoNum type="arabicPeriod"/>
            </a:pPr>
            <a:r>
              <a:rPr lang="en-US" altLang="en-US" smtClean="0"/>
              <a:t>You will write the author’s purpose: to </a:t>
            </a:r>
            <a:r>
              <a:rPr lang="en-US" altLang="en-US" b="1" smtClean="0">
                <a:solidFill>
                  <a:srgbClr val="FF0000"/>
                </a:solidFill>
              </a:rPr>
              <a:t>inform</a:t>
            </a:r>
            <a:r>
              <a:rPr lang="en-US" altLang="en-US" b="1" smtClean="0"/>
              <a:t>, </a:t>
            </a:r>
            <a:r>
              <a:rPr lang="en-US" altLang="en-US" b="1" smtClean="0">
                <a:solidFill>
                  <a:srgbClr val="3333FF"/>
                </a:solidFill>
              </a:rPr>
              <a:t>persuade</a:t>
            </a:r>
            <a:r>
              <a:rPr lang="en-US" altLang="en-US" b="1" smtClean="0"/>
              <a:t>, or </a:t>
            </a:r>
            <a:r>
              <a:rPr lang="en-US" altLang="en-US" b="1" smtClean="0">
                <a:solidFill>
                  <a:srgbClr val="009900"/>
                </a:solidFill>
              </a:rPr>
              <a:t>entertain</a:t>
            </a:r>
            <a:r>
              <a:rPr lang="en-US" altLang="en-US" b="1" smtClean="0"/>
              <a:t>.</a:t>
            </a:r>
          </a:p>
        </p:txBody>
      </p:sp>
    </p:spTree>
    <p:extLst>
      <p:ext uri="{BB962C8B-B14F-4D97-AF65-F5344CB8AC3E}">
        <p14:creationId xmlns:p14="http://schemas.microsoft.com/office/powerpoint/2010/main" val="6656670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b="1" smtClean="0"/>
              <a:t>1</a:t>
            </a:r>
          </a:p>
        </p:txBody>
      </p:sp>
      <p:sp>
        <p:nvSpPr>
          <p:cNvPr id="10243" name="Rectangle 3"/>
          <p:cNvSpPr>
            <a:spLocks noGrp="1" noChangeArrowheads="1"/>
          </p:cNvSpPr>
          <p:nvPr>
            <p:ph type="body" idx="1"/>
          </p:nvPr>
        </p:nvSpPr>
        <p:spPr/>
        <p:txBody>
          <a:bodyPr/>
          <a:lstStyle/>
          <a:p>
            <a:pPr eaLnBrk="1" hangingPunct="1">
              <a:buFontTx/>
              <a:buNone/>
            </a:pPr>
            <a:r>
              <a:rPr lang="en-US" altLang="en-US" smtClean="0"/>
              <a:t>	The story of a teenage boy learning to understand and live with his father, who is an alcoholic Vietnam war veteran.  </a:t>
            </a:r>
          </a:p>
        </p:txBody>
      </p:sp>
    </p:spTree>
    <p:extLst>
      <p:ext uri="{BB962C8B-B14F-4D97-AF65-F5344CB8AC3E}">
        <p14:creationId xmlns:p14="http://schemas.microsoft.com/office/powerpoint/2010/main" val="4225984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make a plan for this quarter to improve my learning experience by writing a new class rule and getting started on ideas for a project.  </a:t>
            </a:r>
          </a:p>
        </p:txBody>
      </p:sp>
      <p:pic>
        <p:nvPicPr>
          <p:cNvPr id="2050" name="Picture 2" descr="http://www.warrencountyschools.org/userfiles/2622/target-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96929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b="1" smtClean="0"/>
              <a:t>2</a:t>
            </a:r>
          </a:p>
        </p:txBody>
      </p:sp>
      <p:sp>
        <p:nvSpPr>
          <p:cNvPr id="11267" name="Rectangle 3"/>
          <p:cNvSpPr>
            <a:spLocks noGrp="1" noChangeArrowheads="1"/>
          </p:cNvSpPr>
          <p:nvPr>
            <p:ph type="body" idx="1"/>
          </p:nvPr>
        </p:nvSpPr>
        <p:spPr/>
        <p:txBody>
          <a:bodyPr/>
          <a:lstStyle/>
          <a:p>
            <a:pPr eaLnBrk="1" hangingPunct="1">
              <a:buFontTx/>
              <a:buNone/>
            </a:pPr>
            <a:r>
              <a:rPr lang="en-US" altLang="en-US" smtClean="0"/>
              <a:t>A list of the 25 richest athletes in the world.</a:t>
            </a:r>
          </a:p>
        </p:txBody>
      </p:sp>
    </p:spTree>
    <p:extLst>
      <p:ext uri="{BB962C8B-B14F-4D97-AF65-F5344CB8AC3E}">
        <p14:creationId xmlns:p14="http://schemas.microsoft.com/office/powerpoint/2010/main" val="3007877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b="1" smtClean="0"/>
              <a:t>3</a:t>
            </a:r>
          </a:p>
        </p:txBody>
      </p:sp>
      <p:sp>
        <p:nvSpPr>
          <p:cNvPr id="12291" name="Rectangle 3"/>
          <p:cNvSpPr>
            <a:spLocks noGrp="1" noChangeArrowheads="1"/>
          </p:cNvSpPr>
          <p:nvPr>
            <p:ph type="body" idx="1"/>
          </p:nvPr>
        </p:nvSpPr>
        <p:spPr/>
        <p:txBody>
          <a:bodyPr/>
          <a:lstStyle/>
          <a:p>
            <a:pPr eaLnBrk="1" hangingPunct="1">
              <a:buFontTx/>
              <a:buNone/>
            </a:pPr>
            <a:r>
              <a:rPr lang="en-US" altLang="en-US" smtClean="0"/>
              <a:t>	An article arguing why Michael Jordan is the greatest basketball player ever.</a:t>
            </a:r>
          </a:p>
        </p:txBody>
      </p:sp>
    </p:spTree>
    <p:extLst>
      <p:ext uri="{BB962C8B-B14F-4D97-AF65-F5344CB8AC3E}">
        <p14:creationId xmlns:p14="http://schemas.microsoft.com/office/powerpoint/2010/main" val="4073851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b="1" smtClean="0"/>
              <a:t>4</a:t>
            </a:r>
          </a:p>
        </p:txBody>
      </p:sp>
      <p:sp>
        <p:nvSpPr>
          <p:cNvPr id="13315" name="Rectangle 3"/>
          <p:cNvSpPr>
            <a:spLocks noGrp="1" noChangeArrowheads="1"/>
          </p:cNvSpPr>
          <p:nvPr>
            <p:ph type="body" idx="1"/>
          </p:nvPr>
        </p:nvSpPr>
        <p:spPr/>
        <p:txBody>
          <a:bodyPr/>
          <a:lstStyle/>
          <a:p>
            <a:pPr algn="ctr" eaLnBrk="1" hangingPunct="1">
              <a:buFontTx/>
              <a:buNone/>
            </a:pPr>
            <a:r>
              <a:rPr lang="en-US" altLang="en-US" smtClean="0"/>
              <a:t>An “X-men” comic book.</a:t>
            </a:r>
          </a:p>
        </p:txBody>
      </p:sp>
    </p:spTree>
    <p:extLst>
      <p:ext uri="{BB962C8B-B14F-4D97-AF65-F5344CB8AC3E}">
        <p14:creationId xmlns:p14="http://schemas.microsoft.com/office/powerpoint/2010/main" val="19213171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b="1" smtClean="0"/>
              <a:t>5</a:t>
            </a:r>
          </a:p>
        </p:txBody>
      </p:sp>
      <p:sp>
        <p:nvSpPr>
          <p:cNvPr id="14339" name="Rectangle 3"/>
          <p:cNvSpPr>
            <a:spLocks noGrp="1" noChangeArrowheads="1"/>
          </p:cNvSpPr>
          <p:nvPr>
            <p:ph type="body" idx="1"/>
          </p:nvPr>
        </p:nvSpPr>
        <p:spPr/>
        <p:txBody>
          <a:bodyPr/>
          <a:lstStyle/>
          <a:p>
            <a:pPr eaLnBrk="1" hangingPunct="1">
              <a:buFontTx/>
              <a:buNone/>
            </a:pPr>
            <a:r>
              <a:rPr lang="en-US" altLang="en-US" smtClean="0"/>
              <a:t>	The story about a young girl with low self-esteem learning to love herself.</a:t>
            </a:r>
          </a:p>
        </p:txBody>
      </p:sp>
    </p:spTree>
    <p:extLst>
      <p:ext uri="{BB962C8B-B14F-4D97-AF65-F5344CB8AC3E}">
        <p14:creationId xmlns:p14="http://schemas.microsoft.com/office/powerpoint/2010/main" val="5639706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b="1" smtClean="0"/>
              <a:t>6</a:t>
            </a:r>
          </a:p>
        </p:txBody>
      </p:sp>
      <p:sp>
        <p:nvSpPr>
          <p:cNvPr id="15363" name="Rectangle 3"/>
          <p:cNvSpPr>
            <a:spLocks noGrp="1" noChangeArrowheads="1"/>
          </p:cNvSpPr>
          <p:nvPr>
            <p:ph type="body" idx="1"/>
          </p:nvPr>
        </p:nvSpPr>
        <p:spPr/>
        <p:txBody>
          <a:bodyPr/>
          <a:lstStyle/>
          <a:p>
            <a:pPr eaLnBrk="1" hangingPunct="1">
              <a:buFontTx/>
              <a:buNone/>
            </a:pPr>
            <a:r>
              <a:rPr lang="en-US" altLang="en-US" smtClean="0"/>
              <a:t>	A National Geographic article about the eating and breeding habits of the endangered bald eagle.</a:t>
            </a:r>
          </a:p>
        </p:txBody>
      </p:sp>
    </p:spTree>
    <p:extLst>
      <p:ext uri="{BB962C8B-B14F-4D97-AF65-F5344CB8AC3E}">
        <p14:creationId xmlns:p14="http://schemas.microsoft.com/office/powerpoint/2010/main" val="26434192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b="1" smtClean="0"/>
              <a:t>7</a:t>
            </a:r>
          </a:p>
        </p:txBody>
      </p:sp>
      <p:sp>
        <p:nvSpPr>
          <p:cNvPr id="16387" name="Rectangle 3"/>
          <p:cNvSpPr>
            <a:spLocks noGrp="1" noChangeArrowheads="1"/>
          </p:cNvSpPr>
          <p:nvPr>
            <p:ph type="body" idx="1"/>
          </p:nvPr>
        </p:nvSpPr>
        <p:spPr/>
        <p:txBody>
          <a:bodyPr/>
          <a:lstStyle/>
          <a:p>
            <a:pPr eaLnBrk="1" hangingPunct="1">
              <a:buFontTx/>
              <a:buNone/>
            </a:pPr>
            <a:r>
              <a:rPr lang="en-US" altLang="en-US" smtClean="0"/>
              <a:t>	A website saying that a new shopping mall should not be built because it threatens an endangered bald eagle’s home.  The website also lists other reasons why the mall should not be built.</a:t>
            </a:r>
          </a:p>
        </p:txBody>
      </p:sp>
    </p:spTree>
    <p:extLst>
      <p:ext uri="{BB962C8B-B14F-4D97-AF65-F5344CB8AC3E}">
        <p14:creationId xmlns:p14="http://schemas.microsoft.com/office/powerpoint/2010/main" val="2652876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b="1" smtClean="0"/>
              <a:t>8</a:t>
            </a:r>
          </a:p>
        </p:txBody>
      </p:sp>
      <p:sp>
        <p:nvSpPr>
          <p:cNvPr id="17411" name="Rectangle 3"/>
          <p:cNvSpPr>
            <a:spLocks noGrp="1" noChangeArrowheads="1"/>
          </p:cNvSpPr>
          <p:nvPr>
            <p:ph type="body" idx="1"/>
          </p:nvPr>
        </p:nvSpPr>
        <p:spPr/>
        <p:txBody>
          <a:bodyPr/>
          <a:lstStyle/>
          <a:p>
            <a:pPr eaLnBrk="1" hangingPunct="1">
              <a:buFontTx/>
              <a:buNone/>
            </a:pPr>
            <a:r>
              <a:rPr lang="en-US" altLang="en-US" smtClean="0"/>
              <a:t>A poem about bald eagles.</a:t>
            </a:r>
          </a:p>
        </p:txBody>
      </p:sp>
    </p:spTree>
    <p:extLst>
      <p:ext uri="{BB962C8B-B14F-4D97-AF65-F5344CB8AC3E}">
        <p14:creationId xmlns:p14="http://schemas.microsoft.com/office/powerpoint/2010/main" val="38686587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b="1" smtClean="0"/>
              <a:t>9</a:t>
            </a:r>
          </a:p>
        </p:txBody>
      </p:sp>
      <p:sp>
        <p:nvSpPr>
          <p:cNvPr id="18435" name="Rectangle 3"/>
          <p:cNvSpPr>
            <a:spLocks noGrp="1" noChangeArrowheads="1"/>
          </p:cNvSpPr>
          <p:nvPr>
            <p:ph type="body" idx="1"/>
          </p:nvPr>
        </p:nvSpPr>
        <p:spPr/>
        <p:txBody>
          <a:bodyPr/>
          <a:lstStyle/>
          <a:p>
            <a:pPr eaLnBrk="1" hangingPunct="1">
              <a:buFontTx/>
              <a:buNone/>
            </a:pPr>
            <a:r>
              <a:rPr lang="en-US" altLang="en-US" smtClean="0"/>
              <a:t>	A magazine ad telling you to buy Nike Hyperdunk shoes because you’ll jump higher.  </a:t>
            </a:r>
          </a:p>
        </p:txBody>
      </p:sp>
    </p:spTree>
    <p:extLst>
      <p:ext uri="{BB962C8B-B14F-4D97-AF65-F5344CB8AC3E}">
        <p14:creationId xmlns:p14="http://schemas.microsoft.com/office/powerpoint/2010/main" val="22592608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b="1" smtClean="0"/>
              <a:t>10</a:t>
            </a:r>
          </a:p>
        </p:txBody>
      </p:sp>
      <p:sp>
        <p:nvSpPr>
          <p:cNvPr id="19459" name="Rectangle 3"/>
          <p:cNvSpPr>
            <a:spLocks noGrp="1" noChangeArrowheads="1"/>
          </p:cNvSpPr>
          <p:nvPr>
            <p:ph type="body" idx="1"/>
          </p:nvPr>
        </p:nvSpPr>
        <p:spPr/>
        <p:txBody>
          <a:bodyPr/>
          <a:lstStyle/>
          <a:p>
            <a:pPr eaLnBrk="1" hangingPunct="1">
              <a:buFontTx/>
              <a:buNone/>
            </a:pPr>
            <a:r>
              <a:rPr lang="en-US" altLang="en-US" smtClean="0"/>
              <a:t>A sign saying, “Rest Stop Five Miles Ahead.”</a:t>
            </a:r>
          </a:p>
        </p:txBody>
      </p:sp>
    </p:spTree>
    <p:extLst>
      <p:ext uri="{BB962C8B-B14F-4D97-AF65-F5344CB8AC3E}">
        <p14:creationId xmlns:p14="http://schemas.microsoft.com/office/powerpoint/2010/main" val="17776588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715962"/>
          </a:xfrm>
        </p:spPr>
        <p:txBody>
          <a:bodyPr/>
          <a:lstStyle/>
          <a:p>
            <a:pPr eaLnBrk="1" hangingPunct="1"/>
            <a:r>
              <a:rPr lang="en-US" altLang="en-US" sz="4000" b="1" smtClean="0"/>
              <a:t>Answers</a:t>
            </a:r>
          </a:p>
        </p:txBody>
      </p:sp>
      <p:sp>
        <p:nvSpPr>
          <p:cNvPr id="20483" name="Rectangle 3"/>
          <p:cNvSpPr>
            <a:spLocks noGrp="1" noChangeArrowheads="1"/>
          </p:cNvSpPr>
          <p:nvPr>
            <p:ph type="body" idx="1"/>
          </p:nvPr>
        </p:nvSpPr>
        <p:spPr>
          <a:xfrm>
            <a:off x="457200" y="1066800"/>
            <a:ext cx="8229600" cy="5486400"/>
          </a:xfrm>
        </p:spPr>
        <p:txBody>
          <a:bodyPr/>
          <a:lstStyle/>
          <a:p>
            <a:pPr marL="609600" indent="-609600" eaLnBrk="1" hangingPunct="1">
              <a:lnSpc>
                <a:spcPct val="90000"/>
              </a:lnSpc>
              <a:buFontTx/>
              <a:buNone/>
            </a:pPr>
            <a:r>
              <a:rPr lang="en-US" altLang="en-US" smtClean="0"/>
              <a:t>1.  </a:t>
            </a:r>
            <a:r>
              <a:rPr lang="en-US" altLang="en-US" b="1" smtClean="0">
                <a:solidFill>
                  <a:srgbClr val="009900"/>
                </a:solidFill>
              </a:rPr>
              <a:t>Entertain</a:t>
            </a:r>
          </a:p>
          <a:p>
            <a:pPr marL="609600" indent="-609600" eaLnBrk="1" hangingPunct="1">
              <a:lnSpc>
                <a:spcPct val="90000"/>
              </a:lnSpc>
              <a:buFontTx/>
              <a:buNone/>
            </a:pPr>
            <a:r>
              <a:rPr lang="en-US" altLang="en-US" smtClean="0"/>
              <a:t>2.  </a:t>
            </a:r>
            <a:r>
              <a:rPr lang="en-US" altLang="en-US" b="1" smtClean="0">
                <a:solidFill>
                  <a:srgbClr val="FF0000"/>
                </a:solidFill>
              </a:rPr>
              <a:t>Inform</a:t>
            </a:r>
          </a:p>
          <a:p>
            <a:pPr marL="609600" indent="-609600" eaLnBrk="1" hangingPunct="1">
              <a:lnSpc>
                <a:spcPct val="90000"/>
              </a:lnSpc>
              <a:buFontTx/>
              <a:buNone/>
            </a:pPr>
            <a:r>
              <a:rPr lang="en-US" altLang="en-US" smtClean="0"/>
              <a:t>3.  </a:t>
            </a:r>
            <a:r>
              <a:rPr lang="en-US" altLang="en-US" b="1" smtClean="0">
                <a:solidFill>
                  <a:srgbClr val="3333FF"/>
                </a:solidFill>
              </a:rPr>
              <a:t>Persuade</a:t>
            </a:r>
          </a:p>
          <a:p>
            <a:pPr marL="609600" indent="-609600" eaLnBrk="1" hangingPunct="1">
              <a:lnSpc>
                <a:spcPct val="90000"/>
              </a:lnSpc>
              <a:buFontTx/>
              <a:buNone/>
            </a:pPr>
            <a:r>
              <a:rPr lang="en-US" altLang="en-US" smtClean="0"/>
              <a:t>4.  </a:t>
            </a:r>
            <a:r>
              <a:rPr lang="en-US" altLang="en-US" b="1" smtClean="0">
                <a:solidFill>
                  <a:srgbClr val="009900"/>
                </a:solidFill>
              </a:rPr>
              <a:t>Entertain</a:t>
            </a:r>
          </a:p>
          <a:p>
            <a:pPr marL="609600" indent="-609600" eaLnBrk="1" hangingPunct="1">
              <a:lnSpc>
                <a:spcPct val="90000"/>
              </a:lnSpc>
              <a:buFontTx/>
              <a:buNone/>
            </a:pPr>
            <a:r>
              <a:rPr lang="en-US" altLang="en-US" smtClean="0"/>
              <a:t>5.  </a:t>
            </a:r>
            <a:r>
              <a:rPr lang="en-US" altLang="en-US" b="1" smtClean="0">
                <a:solidFill>
                  <a:srgbClr val="009900"/>
                </a:solidFill>
              </a:rPr>
              <a:t>Entertain</a:t>
            </a:r>
          </a:p>
          <a:p>
            <a:pPr marL="609600" indent="-609600" eaLnBrk="1" hangingPunct="1">
              <a:lnSpc>
                <a:spcPct val="90000"/>
              </a:lnSpc>
              <a:buFontTx/>
              <a:buNone/>
            </a:pPr>
            <a:r>
              <a:rPr lang="en-US" altLang="en-US" smtClean="0"/>
              <a:t>6.  </a:t>
            </a:r>
            <a:r>
              <a:rPr lang="en-US" altLang="en-US" b="1" smtClean="0">
                <a:solidFill>
                  <a:srgbClr val="FF0000"/>
                </a:solidFill>
              </a:rPr>
              <a:t>Inform</a:t>
            </a:r>
          </a:p>
          <a:p>
            <a:pPr marL="609600" indent="-609600" eaLnBrk="1" hangingPunct="1">
              <a:lnSpc>
                <a:spcPct val="90000"/>
              </a:lnSpc>
              <a:buFontTx/>
              <a:buNone/>
            </a:pPr>
            <a:r>
              <a:rPr lang="en-US" altLang="en-US" smtClean="0"/>
              <a:t>7.  </a:t>
            </a:r>
            <a:r>
              <a:rPr lang="en-US" altLang="en-US" b="1" smtClean="0">
                <a:solidFill>
                  <a:srgbClr val="3333FF"/>
                </a:solidFill>
              </a:rPr>
              <a:t>Persuade</a:t>
            </a:r>
          </a:p>
          <a:p>
            <a:pPr marL="609600" indent="-609600" eaLnBrk="1" hangingPunct="1">
              <a:lnSpc>
                <a:spcPct val="90000"/>
              </a:lnSpc>
              <a:buFontTx/>
              <a:buNone/>
            </a:pPr>
            <a:r>
              <a:rPr lang="en-US" altLang="en-US" smtClean="0"/>
              <a:t>8.  </a:t>
            </a:r>
            <a:r>
              <a:rPr lang="en-US" altLang="en-US" b="1" smtClean="0">
                <a:solidFill>
                  <a:srgbClr val="009900"/>
                </a:solidFill>
              </a:rPr>
              <a:t>Entertain</a:t>
            </a:r>
          </a:p>
          <a:p>
            <a:pPr marL="609600" indent="-609600" eaLnBrk="1" hangingPunct="1">
              <a:lnSpc>
                <a:spcPct val="90000"/>
              </a:lnSpc>
              <a:buFontTx/>
              <a:buNone/>
            </a:pPr>
            <a:r>
              <a:rPr lang="en-US" altLang="en-US" smtClean="0"/>
              <a:t>9.  </a:t>
            </a:r>
            <a:r>
              <a:rPr lang="en-US" altLang="en-US" b="1" smtClean="0">
                <a:solidFill>
                  <a:srgbClr val="3333FF"/>
                </a:solidFill>
              </a:rPr>
              <a:t>Persuade</a:t>
            </a:r>
          </a:p>
          <a:p>
            <a:pPr marL="609600" indent="-609600" eaLnBrk="1" hangingPunct="1">
              <a:lnSpc>
                <a:spcPct val="90000"/>
              </a:lnSpc>
              <a:buFontTx/>
              <a:buNone/>
            </a:pPr>
            <a:r>
              <a:rPr lang="en-US" altLang="en-US" smtClean="0"/>
              <a:t>10.  </a:t>
            </a:r>
            <a:r>
              <a:rPr lang="en-US" altLang="en-US" b="1" smtClean="0">
                <a:solidFill>
                  <a:srgbClr val="FF0000"/>
                </a:solidFill>
              </a:rPr>
              <a:t>Inform</a:t>
            </a:r>
          </a:p>
        </p:txBody>
      </p:sp>
    </p:spTree>
    <p:extLst>
      <p:ext uri="{BB962C8B-B14F-4D97-AF65-F5344CB8AC3E}">
        <p14:creationId xmlns:p14="http://schemas.microsoft.com/office/powerpoint/2010/main" val="3996315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idx="1"/>
          </p:nvPr>
        </p:nvSpPr>
        <p:spPr/>
        <p:txBody>
          <a:bodyPr>
            <a:normAutofit lnSpcReduction="10000"/>
          </a:bodyPr>
          <a:lstStyle/>
          <a:p>
            <a:r>
              <a:rPr lang="en-US" dirty="0" smtClean="0"/>
              <a:t>Read through the syllabus with your group</a:t>
            </a:r>
          </a:p>
          <a:p>
            <a:r>
              <a:rPr lang="en-US" dirty="0" smtClean="0"/>
              <a:t>Highlight any parts of the syllabus that you think need to be improved on in our classroom</a:t>
            </a:r>
          </a:p>
          <a:p>
            <a:r>
              <a:rPr lang="en-US" dirty="0" smtClean="0"/>
              <a:t>When you finish, decide as a group what NEW rule/rules need to be added in order for this year to be successful</a:t>
            </a:r>
          </a:p>
          <a:p>
            <a:r>
              <a:rPr lang="en-US" dirty="0" smtClean="0"/>
              <a:t>The group with the best written rule, will have their rule instated in the syllabus.  </a:t>
            </a:r>
            <a:endParaRPr lang="en-US" dirty="0"/>
          </a:p>
        </p:txBody>
      </p:sp>
    </p:spTree>
    <p:extLst>
      <p:ext uri="{BB962C8B-B14F-4D97-AF65-F5344CB8AC3E}">
        <p14:creationId xmlns:p14="http://schemas.microsoft.com/office/powerpoint/2010/main" val="23862654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The Naming of Names</a:t>
            </a:r>
            <a:r>
              <a:rPr lang="en-US" dirty="0" smtClean="0"/>
              <a:t/>
            </a:r>
            <a:br>
              <a:rPr lang="en-US" dirty="0" smtClean="0"/>
            </a:br>
            <a:r>
              <a:rPr lang="en-US" dirty="0" smtClean="0"/>
              <a:t>By Ray Bradbury</a:t>
            </a:r>
            <a:br>
              <a:rPr lang="en-US" dirty="0" smtClean="0"/>
            </a:br>
            <a:r>
              <a:rPr lang="en-US" dirty="0" smtClean="0"/>
              <a:t>(page 446) </a:t>
            </a:r>
            <a:endParaRPr lang="en-US" dirty="0"/>
          </a:p>
        </p:txBody>
      </p:sp>
      <p:sp>
        <p:nvSpPr>
          <p:cNvPr id="3" name="Content Placeholder 2"/>
          <p:cNvSpPr>
            <a:spLocks noGrp="1"/>
          </p:cNvSpPr>
          <p:nvPr>
            <p:ph idx="1"/>
          </p:nvPr>
        </p:nvSpPr>
        <p:spPr/>
        <p:txBody>
          <a:bodyPr/>
          <a:lstStyle/>
          <a:p>
            <a:r>
              <a:rPr lang="en-US" dirty="0" smtClean="0"/>
              <a:t>Finish reading with your group</a:t>
            </a:r>
          </a:p>
          <a:p>
            <a:r>
              <a:rPr lang="en-US" dirty="0" smtClean="0"/>
              <a:t>When you finish, work on your homework assignment (DUE tomorrow)</a:t>
            </a:r>
          </a:p>
          <a:p>
            <a:r>
              <a:rPr lang="en-US" dirty="0" smtClean="0"/>
              <a:t>Read silently</a:t>
            </a:r>
            <a:endParaRPr lang="en-US" dirty="0"/>
          </a:p>
        </p:txBody>
      </p:sp>
    </p:spTree>
    <p:extLst>
      <p:ext uri="{BB962C8B-B14F-4D97-AF65-F5344CB8AC3E}">
        <p14:creationId xmlns:p14="http://schemas.microsoft.com/office/powerpoint/2010/main" val="6169198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a:t>
            </a:r>
            <a:endParaRPr lang="en-US" dirty="0"/>
          </a:p>
        </p:txBody>
      </p:sp>
      <p:sp>
        <p:nvSpPr>
          <p:cNvPr id="3" name="Content Placeholder 2"/>
          <p:cNvSpPr>
            <a:spLocks noGrp="1"/>
          </p:cNvSpPr>
          <p:nvPr>
            <p:ph idx="1"/>
          </p:nvPr>
        </p:nvSpPr>
        <p:spPr/>
        <p:txBody>
          <a:bodyPr>
            <a:normAutofit fontScale="92500"/>
          </a:bodyPr>
          <a:lstStyle/>
          <a:p>
            <a:r>
              <a:rPr lang="en-US" dirty="0" smtClean="0"/>
              <a:t>Turn in your Author’s Purpose Worksheet</a:t>
            </a:r>
          </a:p>
          <a:p>
            <a:r>
              <a:rPr lang="en-US" dirty="0" smtClean="0"/>
              <a:t>Create an I.N. 4 called “Conflict”</a:t>
            </a:r>
          </a:p>
          <a:p>
            <a:pPr marL="0" indent="0">
              <a:buNone/>
            </a:pPr>
            <a:r>
              <a:rPr lang="en-US" dirty="0" smtClean="0"/>
              <a:t>What is conflict?  Can a story exist without conflict?  Why or why not?  (Answer in at least 3 sentences)</a:t>
            </a:r>
          </a:p>
          <a:p>
            <a:pPr marL="0" indent="0">
              <a:buNone/>
            </a:pPr>
            <a:endParaRPr lang="en-US" dirty="0"/>
          </a:p>
          <a:p>
            <a:pPr>
              <a:buFontTx/>
              <a:buChar char="-"/>
            </a:pPr>
            <a:r>
              <a:rPr lang="en-US" dirty="0" smtClean="0"/>
              <a:t>Complete your Agenda</a:t>
            </a:r>
          </a:p>
          <a:p>
            <a:pPr>
              <a:buFontTx/>
              <a:buChar char="-"/>
            </a:pPr>
            <a:r>
              <a:rPr lang="en-US" dirty="0" smtClean="0"/>
              <a:t>Work on your DPE (due tomorrow)</a:t>
            </a:r>
          </a:p>
          <a:p>
            <a:pPr>
              <a:buFontTx/>
              <a:buChar char="-"/>
            </a:pPr>
            <a:r>
              <a:rPr lang="en-US" dirty="0" smtClean="0"/>
              <a:t>Read silently</a:t>
            </a:r>
            <a:endParaRPr lang="en-US" dirty="0"/>
          </a:p>
        </p:txBody>
      </p:sp>
    </p:spTree>
    <p:extLst>
      <p:ext uri="{BB962C8B-B14F-4D97-AF65-F5344CB8AC3E}">
        <p14:creationId xmlns:p14="http://schemas.microsoft.com/office/powerpoint/2010/main" val="309626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determine the difference in various conflicts and how they impact the plot of a story.  </a:t>
            </a:r>
          </a:p>
        </p:txBody>
      </p:sp>
      <p:pic>
        <p:nvPicPr>
          <p:cNvPr id="2050" name="Picture 2" descr="http://www.warrencountyschools.org/userfiles/2622/target-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3774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4</a:t>
            </a:r>
            <a:br>
              <a:rPr lang="en-US" dirty="0" smtClean="0"/>
            </a:br>
            <a:r>
              <a:rPr lang="en-US" dirty="0" smtClean="0"/>
              <a:t>Take notes…</a:t>
            </a:r>
            <a:br>
              <a:rPr lang="en-US" dirty="0" smtClean="0"/>
            </a:br>
            <a:endParaRPr lang="en-US" dirty="0"/>
          </a:p>
        </p:txBody>
      </p:sp>
      <p:sp>
        <p:nvSpPr>
          <p:cNvPr id="3" name="Content Placeholder 2"/>
          <p:cNvSpPr>
            <a:spLocks noGrp="1"/>
          </p:cNvSpPr>
          <p:nvPr>
            <p:ph idx="1"/>
          </p:nvPr>
        </p:nvSpPr>
        <p:spPr/>
        <p:txBody>
          <a:bodyPr/>
          <a:lstStyle/>
          <a:p>
            <a:r>
              <a:rPr lang="en-US" b="1" u="sng" dirty="0" smtClean="0"/>
              <a:t>CONFLICT</a:t>
            </a:r>
            <a:r>
              <a:rPr lang="en-US" b="1" dirty="0" smtClean="0"/>
              <a:t> </a:t>
            </a:r>
            <a:r>
              <a:rPr lang="en-US" dirty="0" smtClean="0"/>
              <a:t>– struggle between opposing forces</a:t>
            </a:r>
          </a:p>
          <a:p>
            <a:r>
              <a:rPr lang="en-US" b="1" u="sng" dirty="0" smtClean="0"/>
              <a:t>Internal Conflict </a:t>
            </a:r>
            <a:r>
              <a:rPr lang="en-US" dirty="0" smtClean="0"/>
              <a:t>– struggle within a character’s heart or mind</a:t>
            </a:r>
          </a:p>
          <a:p>
            <a:r>
              <a:rPr lang="en-US" b="1" u="sng" dirty="0" smtClean="0"/>
              <a:t>External Conflict </a:t>
            </a:r>
            <a:r>
              <a:rPr lang="en-US" dirty="0" smtClean="0"/>
              <a:t>– struggle against an outside force like other people or nature.  </a:t>
            </a:r>
          </a:p>
          <a:p>
            <a:pPr marL="0" indent="0">
              <a:buNone/>
            </a:pPr>
            <a:endParaRPr lang="en-US" dirty="0"/>
          </a:p>
        </p:txBody>
      </p:sp>
    </p:spTree>
    <p:extLst>
      <p:ext uri="{BB962C8B-B14F-4D97-AF65-F5344CB8AC3E}">
        <p14:creationId xmlns:p14="http://schemas.microsoft.com/office/powerpoint/2010/main" val="15611254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4</a:t>
            </a:r>
            <a:br>
              <a:rPr lang="en-US" dirty="0" smtClean="0"/>
            </a:br>
            <a:r>
              <a:rPr lang="en-US" sz="4000" dirty="0" smtClean="0"/>
              <a:t>Work together to answer these questions as a group in your I.N.</a:t>
            </a:r>
            <a:endParaRPr lang="en-US" sz="4000" dirty="0"/>
          </a:p>
        </p:txBody>
      </p:sp>
      <p:sp>
        <p:nvSpPr>
          <p:cNvPr id="3" name="Content Placeholder 2"/>
          <p:cNvSpPr>
            <a:spLocks noGrp="1"/>
          </p:cNvSpPr>
          <p:nvPr>
            <p:ph idx="1"/>
          </p:nvPr>
        </p:nvSpPr>
        <p:spPr>
          <a:xfrm>
            <a:off x="457200" y="1905000"/>
            <a:ext cx="8229600" cy="4525963"/>
          </a:xfrm>
        </p:spPr>
        <p:txBody>
          <a:bodyPr>
            <a:normAutofit lnSpcReduction="10000"/>
          </a:bodyPr>
          <a:lstStyle/>
          <a:p>
            <a:pPr marL="514350" lvl="0" indent="-514350">
              <a:buFont typeface="+mj-lt"/>
              <a:buAutoNum type="arabicPeriod"/>
            </a:pPr>
            <a:r>
              <a:rPr lang="en-US" dirty="0"/>
              <a:t>In “The Naming of Names”, what is an internal conflict that Mr. Bittering faces on Mars?  </a:t>
            </a:r>
          </a:p>
          <a:p>
            <a:pPr marL="514350" lvl="0" indent="-514350">
              <a:buFont typeface="+mj-lt"/>
              <a:buAutoNum type="arabicPeriod"/>
            </a:pPr>
            <a:r>
              <a:rPr lang="en-US" dirty="0" smtClean="0"/>
              <a:t>What </a:t>
            </a:r>
            <a:r>
              <a:rPr lang="en-US" dirty="0"/>
              <a:t>is an external conflict that Mr. Bittering faces at the same time?  </a:t>
            </a:r>
          </a:p>
          <a:p>
            <a:pPr marL="514350" lvl="0" indent="-514350">
              <a:buFont typeface="+mj-lt"/>
              <a:buAutoNum type="arabicPeriod"/>
            </a:pPr>
            <a:r>
              <a:rPr lang="en-US" dirty="0" smtClean="0"/>
              <a:t>What </a:t>
            </a:r>
            <a:r>
              <a:rPr lang="en-US" dirty="0"/>
              <a:t>is a conflict that Antonio and Felix face?  Is this internal or external?  Why?  </a:t>
            </a:r>
            <a:endParaRPr lang="en-US" dirty="0" smtClean="0"/>
          </a:p>
          <a:p>
            <a:pPr marL="0" lvl="0" indent="0">
              <a:buNone/>
            </a:pPr>
            <a:r>
              <a:rPr lang="en-US" dirty="0" smtClean="0"/>
              <a:t>*When you finish, work on your study guide.  Due tomorrow</a:t>
            </a:r>
            <a:endParaRPr lang="en-US" dirty="0"/>
          </a:p>
          <a:p>
            <a:pPr marL="0" indent="0">
              <a:buNone/>
            </a:pPr>
            <a:endParaRPr lang="en-US" dirty="0"/>
          </a:p>
        </p:txBody>
      </p:sp>
    </p:spTree>
    <p:extLst>
      <p:ext uri="{BB962C8B-B14F-4D97-AF65-F5344CB8AC3E}">
        <p14:creationId xmlns:p14="http://schemas.microsoft.com/office/powerpoint/2010/main" val="31027812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a:t>
            </a:r>
            <a:endParaRPr lang="en-US" dirty="0"/>
          </a:p>
        </p:txBody>
      </p:sp>
      <p:sp>
        <p:nvSpPr>
          <p:cNvPr id="3" name="Content Placeholder 2"/>
          <p:cNvSpPr>
            <a:spLocks noGrp="1"/>
          </p:cNvSpPr>
          <p:nvPr>
            <p:ph idx="1"/>
          </p:nvPr>
        </p:nvSpPr>
        <p:spPr/>
        <p:txBody>
          <a:bodyPr/>
          <a:lstStyle/>
          <a:p>
            <a:r>
              <a:rPr lang="en-US" dirty="0" smtClean="0"/>
              <a:t>Turn in your DPE and Study Guide</a:t>
            </a:r>
          </a:p>
          <a:p>
            <a:r>
              <a:rPr lang="en-US" dirty="0" smtClean="0"/>
              <a:t>Have everything off of your desk except a writing utensil and a book to read after the quiz. </a:t>
            </a:r>
          </a:p>
          <a:p>
            <a:r>
              <a:rPr lang="en-US" dirty="0" smtClean="0"/>
              <a:t>Read silently</a:t>
            </a:r>
          </a:p>
        </p:txBody>
      </p:sp>
    </p:spTree>
    <p:extLst>
      <p:ext uri="{BB962C8B-B14F-4D97-AF65-F5344CB8AC3E}">
        <p14:creationId xmlns:p14="http://schemas.microsoft.com/office/powerpoint/2010/main" val="21451359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practice my knowledge of author’s purpose and conflict by taking a quiz.  </a:t>
            </a:r>
          </a:p>
        </p:txBody>
      </p:sp>
      <p:pic>
        <p:nvPicPr>
          <p:cNvPr id="2050" name="Picture 2" descr="http://www.warrencountyschools.org/userfiles/2622/target-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3774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When you finish the quiz, turn it in at THEHUB</a:t>
            </a:r>
          </a:p>
          <a:p>
            <a:r>
              <a:rPr lang="en-US" dirty="0" smtClean="0"/>
              <a:t>Pick up the Review of Terms Packet</a:t>
            </a:r>
          </a:p>
          <a:p>
            <a:r>
              <a:rPr lang="en-US" dirty="0" smtClean="0"/>
              <a:t>Work on that or read silently</a:t>
            </a:r>
            <a:endParaRPr lang="en-US" dirty="0"/>
          </a:p>
        </p:txBody>
      </p:sp>
    </p:spTree>
    <p:extLst>
      <p:ext uri="{BB962C8B-B14F-4D97-AF65-F5344CB8AC3E}">
        <p14:creationId xmlns:p14="http://schemas.microsoft.com/office/powerpoint/2010/main" val="1140050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to Movie Project</a:t>
            </a:r>
            <a:endParaRPr lang="en-US" dirty="0"/>
          </a:p>
        </p:txBody>
      </p:sp>
      <p:sp>
        <p:nvSpPr>
          <p:cNvPr id="3" name="Content Placeholder 2"/>
          <p:cNvSpPr>
            <a:spLocks noGrp="1"/>
          </p:cNvSpPr>
          <p:nvPr>
            <p:ph idx="1"/>
          </p:nvPr>
        </p:nvSpPr>
        <p:spPr/>
        <p:txBody>
          <a:bodyPr/>
          <a:lstStyle/>
          <a:p>
            <a:r>
              <a:rPr lang="en-US" dirty="0" smtClean="0"/>
              <a:t>ACTIVELY read the directions </a:t>
            </a:r>
          </a:p>
          <a:p>
            <a:r>
              <a:rPr lang="en-US" dirty="0" smtClean="0"/>
              <a:t>Be sure you write down the due date in your agenda</a:t>
            </a:r>
          </a:p>
          <a:p>
            <a:r>
              <a:rPr lang="en-US" dirty="0" smtClean="0"/>
              <a:t>Book permission slips DUE Wednesday</a:t>
            </a:r>
          </a:p>
          <a:p>
            <a:r>
              <a:rPr lang="en-US" dirty="0" smtClean="0"/>
              <a:t>Books need to be in class by at least Monday if not sooner</a:t>
            </a:r>
            <a:endParaRPr lang="en-US" dirty="0"/>
          </a:p>
        </p:txBody>
      </p:sp>
    </p:spTree>
    <p:extLst>
      <p:ext uri="{BB962C8B-B14F-4D97-AF65-F5344CB8AC3E}">
        <p14:creationId xmlns:p14="http://schemas.microsoft.com/office/powerpoint/2010/main" val="3533126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The Naming of Names</a:t>
            </a:r>
            <a:r>
              <a:rPr lang="en-US" dirty="0" smtClean="0"/>
              <a:t/>
            </a:r>
            <a:br>
              <a:rPr lang="en-US" dirty="0" smtClean="0"/>
            </a:br>
            <a:r>
              <a:rPr lang="en-US" dirty="0" smtClean="0"/>
              <a:t>By Ray Bradbury</a:t>
            </a:r>
            <a:endParaRPr lang="en-US" dirty="0"/>
          </a:p>
        </p:txBody>
      </p:sp>
      <p:sp>
        <p:nvSpPr>
          <p:cNvPr id="3" name="Content Placeholder 2"/>
          <p:cNvSpPr>
            <a:spLocks noGrp="1"/>
          </p:cNvSpPr>
          <p:nvPr>
            <p:ph idx="1"/>
          </p:nvPr>
        </p:nvSpPr>
        <p:spPr/>
        <p:txBody>
          <a:bodyPr/>
          <a:lstStyle/>
          <a:p>
            <a:r>
              <a:rPr lang="en-US" dirty="0" smtClean="0"/>
              <a:t>Yellow Textbook page 445</a:t>
            </a:r>
            <a:endParaRPr lang="en-US" dirty="0"/>
          </a:p>
        </p:txBody>
      </p:sp>
    </p:spTree>
    <p:extLst>
      <p:ext uri="{BB962C8B-B14F-4D97-AF65-F5344CB8AC3E}">
        <p14:creationId xmlns:p14="http://schemas.microsoft.com/office/powerpoint/2010/main" val="1488777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a:t>
            </a:r>
            <a:endParaRPr lang="en-US" dirty="0"/>
          </a:p>
        </p:txBody>
      </p:sp>
      <p:sp>
        <p:nvSpPr>
          <p:cNvPr id="3" name="Content Placeholder 2"/>
          <p:cNvSpPr>
            <a:spLocks noGrp="1"/>
          </p:cNvSpPr>
          <p:nvPr>
            <p:ph idx="1"/>
          </p:nvPr>
        </p:nvSpPr>
        <p:spPr/>
        <p:txBody>
          <a:bodyPr/>
          <a:lstStyle/>
          <a:p>
            <a:r>
              <a:rPr lang="en-US" dirty="0" smtClean="0"/>
              <a:t>Create an I.N. 2 titled “Point of View”</a:t>
            </a:r>
          </a:p>
          <a:p>
            <a:r>
              <a:rPr lang="en-US" dirty="0" smtClean="0"/>
              <a:t>Complete your agenda for today</a:t>
            </a:r>
          </a:p>
          <a:p>
            <a:r>
              <a:rPr lang="en-US" dirty="0" smtClean="0"/>
              <a:t>Have a yellow textbook out</a:t>
            </a:r>
          </a:p>
          <a:p>
            <a:r>
              <a:rPr lang="en-US" dirty="0" smtClean="0"/>
              <a:t>Work on your DPE </a:t>
            </a:r>
          </a:p>
          <a:p>
            <a:r>
              <a:rPr lang="en-US" dirty="0" smtClean="0"/>
              <a:t>Read </a:t>
            </a:r>
            <a:r>
              <a:rPr lang="en-US" dirty="0" smtClean="0"/>
              <a:t>silently</a:t>
            </a:r>
          </a:p>
          <a:p>
            <a:pPr marL="0" indent="0">
              <a:buNone/>
            </a:pPr>
            <a:r>
              <a:rPr lang="en-US" dirty="0" smtClean="0"/>
              <a:t>*Don’t forget your Book to Movie Permission Assignment is due tomorrow!!!</a:t>
            </a:r>
            <a:endParaRPr lang="en-US" dirty="0"/>
          </a:p>
        </p:txBody>
      </p:sp>
    </p:spTree>
    <p:extLst>
      <p:ext uri="{BB962C8B-B14F-4D97-AF65-F5344CB8AC3E}">
        <p14:creationId xmlns:p14="http://schemas.microsoft.com/office/powerpoint/2010/main" val="2222626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understand the different types of point of view and how they are applied to a story.  </a:t>
            </a:r>
          </a:p>
        </p:txBody>
      </p:sp>
      <p:pic>
        <p:nvPicPr>
          <p:cNvPr id="2050" name="Picture 2" descr="http://www.warrencountyschools.org/userfiles/2622/target-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377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of View</a:t>
            </a:r>
            <a:br>
              <a:rPr lang="en-US" dirty="0" smtClean="0"/>
            </a:br>
            <a:r>
              <a:rPr lang="en-US" dirty="0" smtClean="0"/>
              <a:t>Overview</a:t>
            </a:r>
            <a:endParaRPr lang="en-US" dirty="0"/>
          </a:p>
        </p:txBody>
      </p:sp>
      <p:sp>
        <p:nvSpPr>
          <p:cNvPr id="3" name="Content Placeholder 2"/>
          <p:cNvSpPr>
            <a:spLocks noGrp="1"/>
          </p:cNvSpPr>
          <p:nvPr>
            <p:ph idx="1"/>
          </p:nvPr>
        </p:nvSpPr>
        <p:spPr/>
        <p:txBody>
          <a:bodyPr/>
          <a:lstStyle/>
          <a:p>
            <a:r>
              <a:rPr lang="en-US" dirty="0" smtClean="0"/>
              <a:t>In your groups, read through pages 348-349</a:t>
            </a:r>
          </a:p>
          <a:p>
            <a:r>
              <a:rPr lang="en-US" dirty="0" smtClean="0"/>
              <a:t>When you finish, read silently or work on your DPE</a:t>
            </a:r>
            <a:endParaRPr lang="en-US" dirty="0"/>
          </a:p>
        </p:txBody>
      </p:sp>
    </p:spTree>
    <p:extLst>
      <p:ext uri="{BB962C8B-B14F-4D97-AF65-F5344CB8AC3E}">
        <p14:creationId xmlns:p14="http://schemas.microsoft.com/office/powerpoint/2010/main" val="3002314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 Title Slide">
  <a:themeElements>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Title Slide">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 Title and Content">
  <a:themeElements>
    <a:clrScheme name="">
      <a:dk1>
        <a:srgbClr val="000000"/>
      </a:dk1>
      <a:lt1>
        <a:srgbClr val="FFFFFF"/>
      </a:lt1>
      <a:dk2>
        <a:srgbClr val="000000"/>
      </a:dk2>
      <a:lt2>
        <a:srgbClr val="808080"/>
      </a:lt2>
      <a:accent1>
        <a:srgbClr val="F79646"/>
      </a:accent1>
      <a:accent2>
        <a:srgbClr val="333399"/>
      </a:accent2>
      <a:accent3>
        <a:srgbClr val="FFFFFF"/>
      </a:accent3>
      <a:accent4>
        <a:srgbClr val="000000"/>
      </a:accent4>
      <a:accent5>
        <a:srgbClr val="FAC9B0"/>
      </a:accent5>
      <a:accent6>
        <a:srgbClr val="2D2D8A"/>
      </a:accent6>
      <a:hlink>
        <a:srgbClr val="009999"/>
      </a:hlink>
      <a:folHlink>
        <a:srgbClr val="99CC00"/>
      </a:folHlink>
    </a:clrScheme>
    <a:fontScheme name="Default - Title and Content">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and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1467</Words>
  <Application>Microsoft Office PowerPoint</Application>
  <PresentationFormat>On-screen Show (4:3)</PresentationFormat>
  <Paragraphs>250</Paragraphs>
  <Slides>47</Slides>
  <Notes>5</Notes>
  <HiddenSlides>0</HiddenSlides>
  <MMClips>0</MMClips>
  <ScaleCrop>false</ScaleCrop>
  <HeadingPairs>
    <vt:vector size="4" baseType="variant">
      <vt:variant>
        <vt:lpstr>Theme</vt:lpstr>
      </vt:variant>
      <vt:variant>
        <vt:i4>4</vt:i4>
      </vt:variant>
      <vt:variant>
        <vt:lpstr>Slide Titles</vt:lpstr>
      </vt:variant>
      <vt:variant>
        <vt:i4>47</vt:i4>
      </vt:variant>
    </vt:vector>
  </HeadingPairs>
  <TitlesOfParts>
    <vt:vector size="51" baseType="lpstr">
      <vt:lpstr>Office Theme</vt:lpstr>
      <vt:lpstr>Default - Title Slide</vt:lpstr>
      <vt:lpstr>Default - Title and Content</vt:lpstr>
      <vt:lpstr>Default Design</vt:lpstr>
      <vt:lpstr>Week 19: 1/6-1/10</vt:lpstr>
      <vt:lpstr>Monday</vt:lpstr>
      <vt:lpstr>Learning Target</vt:lpstr>
      <vt:lpstr>Syllabus</vt:lpstr>
      <vt:lpstr>Book to Movie Project</vt:lpstr>
      <vt:lpstr>The Naming of Names By Ray Bradbury</vt:lpstr>
      <vt:lpstr>Tuesday</vt:lpstr>
      <vt:lpstr>Learning Target</vt:lpstr>
      <vt:lpstr>Point of View Overview</vt:lpstr>
      <vt:lpstr>Point of View</vt:lpstr>
      <vt:lpstr>First Person</vt:lpstr>
      <vt:lpstr>Second Person</vt:lpstr>
      <vt:lpstr>Third Person Limited</vt:lpstr>
      <vt:lpstr>Third Person Omniscient </vt:lpstr>
      <vt:lpstr>PowerPoint Presentation</vt:lpstr>
      <vt:lpstr>PowerPoint Presentation</vt:lpstr>
      <vt:lpstr>PowerPoint Presentation</vt:lpstr>
      <vt:lpstr>The Naming of Names By Ray Bradbury (page 446-449) </vt:lpstr>
      <vt:lpstr>Wednesday</vt:lpstr>
      <vt:lpstr>Learning Target</vt:lpstr>
      <vt:lpstr>Author’s Purpose</vt:lpstr>
      <vt:lpstr>Three Reasons for Writing</vt:lpstr>
      <vt:lpstr>Writing to Inform</vt:lpstr>
      <vt:lpstr>Writing to Persuade</vt:lpstr>
      <vt:lpstr>Writing to Entertain</vt:lpstr>
      <vt:lpstr>PowerPoint Presentation</vt:lpstr>
      <vt:lpstr>Review</vt:lpstr>
      <vt:lpstr>Practice</vt:lpstr>
      <vt:lpstr>1</vt:lpstr>
      <vt:lpstr>2</vt:lpstr>
      <vt:lpstr>3</vt:lpstr>
      <vt:lpstr>4</vt:lpstr>
      <vt:lpstr>5</vt:lpstr>
      <vt:lpstr>6</vt:lpstr>
      <vt:lpstr>7</vt:lpstr>
      <vt:lpstr>8</vt:lpstr>
      <vt:lpstr>9</vt:lpstr>
      <vt:lpstr>10</vt:lpstr>
      <vt:lpstr>Answers</vt:lpstr>
      <vt:lpstr>The Naming of Names By Ray Bradbury (page 446) </vt:lpstr>
      <vt:lpstr>Thursday</vt:lpstr>
      <vt:lpstr>Learning Target</vt:lpstr>
      <vt:lpstr>I.N. 4 Take notes… </vt:lpstr>
      <vt:lpstr>I.N. 4 Work together to answer these questions as a group in your I.N.</vt:lpstr>
      <vt:lpstr>Friday</vt:lpstr>
      <vt:lpstr>Learning Target</vt:lpstr>
      <vt:lpstr>Quiz</vt:lpstr>
    </vt:vector>
  </TitlesOfParts>
  <Company>PUSD11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19: 1/6-1/</dc:title>
  <dc:creator>Windows User</dc:creator>
  <cp:lastModifiedBy>Windows User</cp:lastModifiedBy>
  <cp:revision>21</cp:revision>
  <dcterms:created xsi:type="dcterms:W3CDTF">2013-12-20T16:23:13Z</dcterms:created>
  <dcterms:modified xsi:type="dcterms:W3CDTF">2014-01-07T14:23:10Z</dcterms:modified>
</cp:coreProperties>
</file>