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9" r:id="rId5"/>
    <p:sldId id="270" r:id="rId6"/>
    <p:sldId id="260" r:id="rId7"/>
    <p:sldId id="261" r:id="rId8"/>
    <p:sldId id="27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16CDB-9EB5-4AE3-991A-675078CDC32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6CFA5-EE1C-4A92-AA09-97AC49475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39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26EA-E31B-41B1-9EE9-FE538A8E987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3A23-C81C-4BFB-A31F-708620E92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0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26EA-E31B-41B1-9EE9-FE538A8E987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3A23-C81C-4BFB-A31F-708620E92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41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26EA-E31B-41B1-9EE9-FE538A8E987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3A23-C81C-4BFB-A31F-708620E92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53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26EA-E31B-41B1-9EE9-FE538A8E987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3A23-C81C-4BFB-A31F-708620E92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25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26EA-E31B-41B1-9EE9-FE538A8E987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3A23-C81C-4BFB-A31F-708620E92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09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26EA-E31B-41B1-9EE9-FE538A8E987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3A23-C81C-4BFB-A31F-708620E92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4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26EA-E31B-41B1-9EE9-FE538A8E987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3A23-C81C-4BFB-A31F-708620E92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03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26EA-E31B-41B1-9EE9-FE538A8E987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3A23-C81C-4BFB-A31F-708620E92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26EA-E31B-41B1-9EE9-FE538A8E987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3A23-C81C-4BFB-A31F-708620E92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0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26EA-E31B-41B1-9EE9-FE538A8E987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3A23-C81C-4BFB-A31F-708620E92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3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A26EA-E31B-41B1-9EE9-FE538A8E987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3A23-C81C-4BFB-A31F-708620E92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4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A26EA-E31B-41B1-9EE9-FE538A8E987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A3A23-C81C-4BFB-A31F-708620E92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59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q=http://yamahahometheatre.org/christmas-holly-border-clip-art-free-wallpaper-4u/&amp;sa=U&amp;ei=hD2nUrOLAoS1rgG4nYDoCg&amp;ved=0CDYQ9QEwBg&amp;usg=AFQjCNEB7ITjNvCibKqq_kz3-TZR2jENk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NZquUneyT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sweetclipart.com/multisite/sweetclipart/files/holidays_christmas_ornament_red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www.freefever.com/stock/holidays-christmas-candy-clipart-wallpaper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freefever.com/stock/holidays-christmas-candy-clipart-wallpaper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18: 12/16-12/19</a:t>
            </a:r>
            <a:br>
              <a:rPr lang="en-US" dirty="0" smtClean="0"/>
            </a:br>
            <a:r>
              <a:rPr lang="en-US" dirty="0" smtClean="0"/>
              <a:t>Framework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dirty="0" smtClean="0"/>
              <a:t>Monday: Reading Circles, “The Gift of the Magi”</a:t>
            </a:r>
          </a:p>
          <a:p>
            <a:pPr algn="l"/>
            <a:r>
              <a:rPr lang="en-US" dirty="0" smtClean="0"/>
              <a:t>Tuesday: </a:t>
            </a:r>
            <a:r>
              <a:rPr lang="en-US" dirty="0"/>
              <a:t>“The Gift of the Magi</a:t>
            </a:r>
            <a:r>
              <a:rPr lang="en-US" dirty="0" smtClean="0"/>
              <a:t>”, </a:t>
            </a:r>
            <a:r>
              <a:rPr lang="en-US" dirty="0"/>
              <a:t>Reading Circles</a:t>
            </a:r>
            <a:endParaRPr lang="en-US" dirty="0" smtClean="0"/>
          </a:p>
          <a:p>
            <a:pPr algn="l"/>
            <a:r>
              <a:rPr lang="en-US" dirty="0" smtClean="0"/>
              <a:t>Wednesday: Role Sheet and Magi Packet Due today</a:t>
            </a:r>
          </a:p>
          <a:p>
            <a:pPr algn="l"/>
            <a:r>
              <a:rPr lang="en-US" dirty="0" smtClean="0"/>
              <a:t>Reading Circles</a:t>
            </a:r>
          </a:p>
          <a:p>
            <a:pPr algn="l"/>
            <a:r>
              <a:rPr lang="en-US" dirty="0" smtClean="0"/>
              <a:t>Thursday: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085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find a major theme in the book we are reading as a lit. circle by discussing with my group.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59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Thursday: 12-5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96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479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Monday: 12-16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together with your reading circle and assign everyone a NEW role for this week</a:t>
            </a:r>
          </a:p>
          <a:p>
            <a:r>
              <a:rPr lang="en-US" dirty="0" smtClean="0"/>
              <a:t>Then read together</a:t>
            </a:r>
            <a:endParaRPr lang="en-US" dirty="0"/>
          </a:p>
        </p:txBody>
      </p:sp>
      <p:pic>
        <p:nvPicPr>
          <p:cNvPr id="1026" name="Picture 2" descr="https://encrypted-tbn0.gstatic.com/images?q=tbn:ANd9GcSe0K0NX8lI4MRQyx6s1UjIGZMRZbrJXyMkUXKjh7l2K9bG4tFRfQwxuPU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00724"/>
            <a:ext cx="1428750" cy="105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131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determine the theme of a children’s story by interpreting the message about life the author is trying to tell.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62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Gift of the Magi”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story once</a:t>
            </a:r>
          </a:p>
          <a:p>
            <a:r>
              <a:rPr lang="en-US" dirty="0" smtClean="0"/>
              <a:t>Read it again, highlighting words you do not know</a:t>
            </a:r>
          </a:p>
          <a:p>
            <a:r>
              <a:rPr lang="en-US" dirty="0" smtClean="0"/>
              <a:t>Find the definitions of at least 5 words in the story and write them in the margin of your story</a:t>
            </a:r>
          </a:p>
          <a:p>
            <a:r>
              <a:rPr lang="en-US" dirty="0" smtClean="0"/>
              <a:t>When you finish, read silently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608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Gift of the Magi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http://www.youtube.com/watch?v=YNZquUneyTE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907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Tuesday: 12-17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Take out “The Gift of the Magi”</a:t>
            </a:r>
          </a:p>
          <a:p>
            <a:r>
              <a:rPr lang="en-US" dirty="0" smtClean="0"/>
              <a:t>Get together with your reading circle</a:t>
            </a:r>
          </a:p>
          <a:p>
            <a:r>
              <a:rPr lang="en-US" dirty="0" smtClean="0"/>
              <a:t>DUE TOMORROW: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ROLE </a:t>
            </a:r>
            <a:r>
              <a:rPr lang="en-US" dirty="0" smtClean="0"/>
              <a:t>SHEET</a:t>
            </a:r>
          </a:p>
          <a:p>
            <a:pPr lvl="1"/>
            <a:r>
              <a:rPr lang="en-US" dirty="0" smtClean="0"/>
              <a:t>“The Gift of the Magi”</a:t>
            </a:r>
            <a:endParaRPr lang="en-US" dirty="0"/>
          </a:p>
        </p:txBody>
      </p:sp>
      <p:pic>
        <p:nvPicPr>
          <p:cNvPr id="2050" name="Picture 2" descr="Round Red Tree Ornamen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51481">
            <a:off x="7838032" y="4947698"/>
            <a:ext cx="1322513" cy="1774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olidays Christmas Candy Clipart Wallpaper">
            <a:hlinkClick r:id="rId4" tooltip="Holidays Christmas Candy Clipart Wallpaper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81549">
            <a:off x="184466" y="366486"/>
            <a:ext cx="1456633" cy="158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309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highlight an important connection or part of a text by sharing my role in my lit circle.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359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Gift of the Magi”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together with your group to complete the questions on “The Gift of the Magi”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348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Wednesday: 12-18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your role sheet with your reading circle</a:t>
            </a:r>
          </a:p>
          <a:p>
            <a:r>
              <a:rPr lang="en-US" dirty="0" smtClean="0"/>
              <a:t>Be sure your name is on it and turn it in at THEHUB </a:t>
            </a:r>
            <a:r>
              <a:rPr lang="en-US" dirty="0"/>
              <a:t>with “The Gift of the Magi</a:t>
            </a:r>
            <a:r>
              <a:rPr lang="en-US" dirty="0" smtClean="0"/>
              <a:t>” Packet</a:t>
            </a:r>
          </a:p>
          <a:p>
            <a:r>
              <a:rPr lang="en-US" dirty="0" smtClean="0"/>
              <a:t>Continue reading </a:t>
            </a:r>
            <a:endParaRPr lang="en-US" dirty="0"/>
          </a:p>
        </p:txBody>
      </p:sp>
      <p:pic>
        <p:nvPicPr>
          <p:cNvPr id="3074" name="Picture 2" descr="Holidays Christmas Candy Clipart Wallpaper">
            <a:hlinkClick r:id="rId2" tooltip="Holidays Christmas Candy Clipart Wallpaper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876800"/>
            <a:ext cx="1677552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460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289</Words>
  <Application>Microsoft Office PowerPoint</Application>
  <PresentationFormat>On-screen Show (4:3)</PresentationFormat>
  <Paragraphs>41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Week 18: 12/16-12/19 Framework 5</vt:lpstr>
      <vt:lpstr>Monday: 12-16</vt:lpstr>
      <vt:lpstr>Learning Target</vt:lpstr>
      <vt:lpstr>“The Gift of the Magi”</vt:lpstr>
      <vt:lpstr>The Gift of the Magi</vt:lpstr>
      <vt:lpstr>Tuesday: 12-17</vt:lpstr>
      <vt:lpstr>Learning Target</vt:lpstr>
      <vt:lpstr>“The Gift of the Magi”</vt:lpstr>
      <vt:lpstr>Wednesday: 12-18</vt:lpstr>
      <vt:lpstr>Learning Target</vt:lpstr>
      <vt:lpstr>Thursday: 12-5</vt:lpstr>
      <vt:lpstr>Learning Target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18: 12/16-12/19</dc:title>
  <dc:creator>Windows User</dc:creator>
  <cp:lastModifiedBy>Windows User</cp:lastModifiedBy>
  <cp:revision>12</cp:revision>
  <dcterms:created xsi:type="dcterms:W3CDTF">2013-11-06T20:01:36Z</dcterms:created>
  <dcterms:modified xsi:type="dcterms:W3CDTF">2013-12-12T23:29:44Z</dcterms:modified>
</cp:coreProperties>
</file>