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8" r:id="rId4"/>
    <p:sldId id="259" r:id="rId5"/>
    <p:sldId id="271" r:id="rId6"/>
    <p:sldId id="270" r:id="rId7"/>
    <p:sldId id="272" r:id="rId8"/>
    <p:sldId id="261" r:id="rId9"/>
    <p:sldId id="262" r:id="rId10"/>
    <p:sldId id="263" r:id="rId11"/>
    <p:sldId id="275" r:id="rId12"/>
    <p:sldId id="274" r:id="rId13"/>
    <p:sldId id="264" r:id="rId14"/>
    <p:sldId id="266" r:id="rId15"/>
    <p:sldId id="273" r:id="rId16"/>
    <p:sldId id="26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071D6-CA4D-4ACD-8263-C9E7FE5C9AF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44FA9-940A-4BD5-B746-39FA4A153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6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3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0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7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1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6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8AEC-0BB6-49FD-9A7D-2D70F935E3B7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69DFC-9956-4AFF-8883-F58FDFDD4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17: 12/9-12/13</a:t>
            </a:r>
            <a:br>
              <a:rPr lang="en-US" dirty="0" smtClean="0"/>
            </a:br>
            <a:r>
              <a:rPr lang="en-US" dirty="0" smtClean="0"/>
              <a:t>Framework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Monday: </a:t>
            </a:r>
          </a:p>
          <a:p>
            <a:pPr algn="l"/>
            <a:r>
              <a:rPr lang="en-US" dirty="0" smtClean="0"/>
              <a:t>Tuesday: </a:t>
            </a:r>
          </a:p>
          <a:p>
            <a:pPr algn="l"/>
            <a:r>
              <a:rPr lang="en-US" dirty="0" smtClean="0"/>
              <a:t>Wednesday:</a:t>
            </a:r>
          </a:p>
          <a:p>
            <a:pPr algn="l"/>
            <a:r>
              <a:rPr lang="en-US" dirty="0" smtClean="0"/>
              <a:t>Thursday:</a:t>
            </a:r>
          </a:p>
          <a:p>
            <a:pPr algn="l"/>
            <a:r>
              <a:rPr lang="en-US" dirty="0" smtClean="0"/>
              <a:t>Friday: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research two charities with the same cause in order to compare and contrast them.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5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Tech Lab Guest </a:t>
            </a:r>
            <a:r>
              <a:rPr lang="en-US" b="1" dirty="0" smtClean="0"/>
              <a:t>Expectations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143000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 </a:t>
            </a:r>
            <a:endParaRPr lang="en-US" dirty="0"/>
          </a:p>
          <a:p>
            <a:r>
              <a:rPr lang="en-US" sz="2400" b="1" i="1" dirty="0"/>
              <a:t>We are fortunate to have a fully equipped Tech Lab. </a:t>
            </a:r>
            <a:endParaRPr lang="en-US" sz="2400" dirty="0"/>
          </a:p>
          <a:p>
            <a:r>
              <a:rPr lang="en-US" sz="2400" b="1" i="1" dirty="0"/>
              <a:t>Please be respectful of the equipment and of the other classes that will be using the lab.</a:t>
            </a:r>
            <a:endParaRPr lang="en-US" sz="2400" dirty="0"/>
          </a:p>
          <a:p>
            <a:r>
              <a:rPr lang="en-US" sz="2400" dirty="0"/>
              <a:t>¨ Pick up trash and all personal belongings</a:t>
            </a:r>
          </a:p>
          <a:p>
            <a:r>
              <a:rPr lang="en-US" sz="2400" dirty="0"/>
              <a:t>¨ Push in chairs</a:t>
            </a:r>
          </a:p>
          <a:p>
            <a:r>
              <a:rPr lang="en-US" sz="2400" dirty="0"/>
              <a:t>¨ Do not print directly from Internet (copy into Word first to save paper)</a:t>
            </a:r>
          </a:p>
          <a:p>
            <a:r>
              <a:rPr lang="en-US" sz="2400" dirty="0"/>
              <a:t>¨ No students allowed in Announcement area or in Tech Lab office</a:t>
            </a:r>
          </a:p>
          <a:p>
            <a:r>
              <a:rPr lang="en-US" sz="2400" dirty="0"/>
              <a:t>¨ No food, candy, gum, seeds</a:t>
            </a:r>
          </a:p>
          <a:p>
            <a:r>
              <a:rPr lang="en-US" sz="2400" dirty="0"/>
              <a:t>¨ No drinks by computers</a:t>
            </a:r>
          </a:p>
          <a:p>
            <a:r>
              <a:rPr lang="en-US" sz="2400" dirty="0"/>
              <a:t>¨ Please do not adjust screen settings</a:t>
            </a:r>
          </a:p>
          <a:p>
            <a:r>
              <a:rPr lang="en-US" sz="2400" dirty="0"/>
              <a:t>¨ Do not change desktop background (it slows the network)</a:t>
            </a:r>
          </a:p>
          <a:p>
            <a:r>
              <a:rPr lang="en-US" sz="2400" dirty="0"/>
              <a:t>¨ Teachers—please lock the lab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05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TLC: Charity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TOMORROW</a:t>
            </a:r>
          </a:p>
          <a:p>
            <a:r>
              <a:rPr lang="en-US" dirty="0" smtClean="0"/>
              <a:t>Use your time wisely to find CREDIBLE sources</a:t>
            </a:r>
          </a:p>
          <a:p>
            <a:r>
              <a:rPr lang="en-US" dirty="0" smtClean="0"/>
              <a:t>You need to have the source info completed before we leave the Tech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12-5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“Compare 2 Charities”  Assignment</a:t>
            </a:r>
          </a:p>
          <a:p>
            <a:r>
              <a:rPr lang="en-US" dirty="0" smtClean="0"/>
              <a:t>Complete your agenda</a:t>
            </a:r>
          </a:p>
          <a:p>
            <a:r>
              <a:rPr lang="en-US" dirty="0" smtClean="0"/>
              <a:t>Begin to complete your writing assessment if you haven’t done so already</a:t>
            </a:r>
          </a:p>
          <a:p>
            <a:r>
              <a:rPr lang="en-US" dirty="0" smtClean="0"/>
              <a:t>When you finish, bring ALL testing papers to my desk to turn it in</a:t>
            </a:r>
          </a:p>
          <a:p>
            <a:r>
              <a:rPr lang="en-US" dirty="0" smtClean="0"/>
              <a:t>Read an independent reading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12-6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dirty="0"/>
              <a:t>your </a:t>
            </a:r>
            <a:r>
              <a:rPr lang="en-US" dirty="0" smtClean="0"/>
              <a:t>agenda</a:t>
            </a:r>
          </a:p>
          <a:p>
            <a:r>
              <a:rPr lang="en-US" dirty="0" smtClean="0"/>
              <a:t>Complete your writing assessment and take it to Mrs. Schneider’s desk</a:t>
            </a:r>
          </a:p>
          <a:p>
            <a:r>
              <a:rPr lang="en-US" dirty="0" smtClean="0"/>
              <a:t>Read silently until everyone has completed their assessment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5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you’ve been assigned your reading circle, begin to plan out who will have what role this week.  You will be able to change roles next week.  </a:t>
            </a:r>
          </a:p>
          <a:p>
            <a:r>
              <a:rPr lang="en-US" dirty="0" smtClean="0"/>
              <a:t>Once you’ve done that, begin reading out loud as a group.  Take turns so everyone reads the same amount.  </a:t>
            </a:r>
          </a:p>
          <a:p>
            <a:r>
              <a:rPr lang="en-US" dirty="0" smtClean="0"/>
              <a:t>I will stop you later to give you time to work on your role packet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comprehend a story better by understanding words I do not know.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create a charity with my small group that would benefit others or the greater good by presenting a visual and verbal display of that charity.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12-2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you have your DPE from last week on your desk</a:t>
            </a:r>
          </a:p>
          <a:p>
            <a:r>
              <a:rPr lang="en-US" dirty="0" smtClean="0"/>
              <a:t>Complete your agenda for today</a:t>
            </a:r>
          </a:p>
          <a:p>
            <a:r>
              <a:rPr lang="en-US" dirty="0" smtClean="0"/>
              <a:t>You need a highlighter and writing utensil for class today</a:t>
            </a:r>
          </a:p>
          <a:p>
            <a:r>
              <a:rPr lang="en-US" dirty="0" smtClean="0"/>
              <a:t>Read silently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person whose paper you are grading doesn’t have the correct answer, highlight the space or word the correction needs to be made to</a:t>
            </a:r>
          </a:p>
          <a:p>
            <a:r>
              <a:rPr lang="en-US" dirty="0" smtClean="0"/>
              <a:t>Be sure to write YOUR name at THE BOTTOM of the first page</a:t>
            </a:r>
          </a:p>
          <a:p>
            <a:r>
              <a:rPr lang="en-US" dirty="0" smtClean="0"/>
              <a:t>You will be graded for how accurately you are able to catch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brainstorm strategies for how to prewrite for my district writing assessment.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6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a chart or organizer that would help you map out a plan for a compare/contrast essay</a:t>
            </a:r>
          </a:p>
          <a:p>
            <a:r>
              <a:rPr lang="en-US" dirty="0" smtClean="0"/>
              <a:t>Draw the organizer on a piece of paper</a:t>
            </a:r>
          </a:p>
          <a:p>
            <a:r>
              <a:rPr lang="en-US" dirty="0" smtClean="0"/>
              <a:t>Be prepared to describe how it would be a good pre-writing chart for a compare/contrast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writing assessment must be done independently</a:t>
            </a:r>
          </a:p>
          <a:p>
            <a:r>
              <a:rPr lang="en-US" dirty="0" smtClean="0"/>
              <a:t>You must complete it IN CLASS</a:t>
            </a:r>
          </a:p>
          <a:p>
            <a:r>
              <a:rPr lang="en-US" dirty="0" smtClean="0"/>
              <a:t>This will stay in your portfolio all the way through High School </a:t>
            </a:r>
          </a:p>
          <a:p>
            <a:r>
              <a:rPr lang="en-US" dirty="0" smtClean="0"/>
              <a:t>It will also be the 1</a:t>
            </a:r>
            <a:r>
              <a:rPr lang="en-US" baseline="30000" dirty="0" smtClean="0"/>
              <a:t>st</a:t>
            </a:r>
            <a:r>
              <a:rPr lang="en-US" dirty="0" smtClean="0"/>
              <a:t> grade entered for 3</a:t>
            </a:r>
            <a:r>
              <a:rPr lang="en-US" baseline="30000" dirty="0" smtClean="0"/>
              <a:t>rd</a:t>
            </a:r>
            <a:r>
              <a:rPr lang="en-US" dirty="0" smtClean="0"/>
              <a:t> quarter</a:t>
            </a:r>
          </a:p>
          <a:p>
            <a:r>
              <a:rPr lang="en-US" dirty="0" smtClean="0"/>
              <a:t>BE SURE TO FOLLOW ALL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12-10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your writing assessment from your folder</a:t>
            </a:r>
          </a:p>
          <a:p>
            <a:r>
              <a:rPr lang="en-US" dirty="0" smtClean="0"/>
              <a:t>Complete your agenda</a:t>
            </a:r>
          </a:p>
          <a:p>
            <a:r>
              <a:rPr lang="en-US" dirty="0" smtClean="0"/>
              <a:t>Read silently before we begin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8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begin synthesizing Malcom X and MLKJ’s different views by drafting my first draft on the assessment.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5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Wednesday: 12-4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Complete your agenda for today</a:t>
            </a:r>
          </a:p>
          <a:p>
            <a:r>
              <a:rPr lang="en-US" dirty="0" smtClean="0"/>
              <a:t>Take your writing assessment from your folder</a:t>
            </a:r>
          </a:p>
          <a:p>
            <a:r>
              <a:rPr lang="en-US" dirty="0" smtClean="0"/>
              <a:t>Get as much done today as possible</a:t>
            </a:r>
          </a:p>
          <a:p>
            <a:pPr marL="0" indent="0">
              <a:buNone/>
            </a:pPr>
            <a:r>
              <a:rPr lang="en-US" u="sng" dirty="0" smtClean="0"/>
              <a:t>FINAL DRAFT will be DUE FRIDAY</a:t>
            </a:r>
          </a:p>
          <a:p>
            <a:pPr>
              <a:buFontTx/>
              <a:buChar char="-"/>
            </a:pPr>
            <a:r>
              <a:rPr lang="en-US" dirty="0" smtClean="0"/>
              <a:t>Must be on notebook paper (no </a:t>
            </a:r>
            <a:r>
              <a:rPr lang="en-US" dirty="0" err="1" smtClean="0"/>
              <a:t>frillies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You MUST WRITE IN PENCIL</a:t>
            </a:r>
          </a:p>
          <a:p>
            <a:pPr>
              <a:buFontTx/>
              <a:buChar char="-"/>
            </a:pPr>
            <a:r>
              <a:rPr lang="en-US" dirty="0" smtClean="0"/>
              <a:t>INDENT ALL PARAGRAPHS</a:t>
            </a:r>
          </a:p>
          <a:p>
            <a:r>
              <a:rPr lang="en-US" dirty="0" smtClean="0"/>
              <a:t>When you finish, bring your assessment to Mrs. Schneider’s desk to turn it in.  </a:t>
            </a:r>
          </a:p>
          <a:p>
            <a:r>
              <a:rPr lang="en-US" dirty="0" smtClean="0"/>
              <a:t>Read silently. (an independent book or work on your Role Sheet for Lit. Circles)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6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569</Words>
  <Application>Microsoft Office PowerPoint</Application>
  <PresentationFormat>On-screen Show (4:3)</PresentationFormat>
  <Paragraphs>86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Week 17: 12/9-12/13 Framework 5</vt:lpstr>
      <vt:lpstr>Monday: 12-2</vt:lpstr>
      <vt:lpstr>DPE 10</vt:lpstr>
      <vt:lpstr>Learning Target</vt:lpstr>
      <vt:lpstr>Compare/Contrast</vt:lpstr>
      <vt:lpstr>Writing Assessment</vt:lpstr>
      <vt:lpstr>Tuesday 12-10</vt:lpstr>
      <vt:lpstr>Learning Target</vt:lpstr>
      <vt:lpstr>Wednesday: 12-4</vt:lpstr>
      <vt:lpstr>Learning Target</vt:lpstr>
      <vt:lpstr>Tech Lab Guest Expectations</vt:lpstr>
      <vt:lpstr>TLC: Charity Assignment</vt:lpstr>
      <vt:lpstr>Thursday: 12-5</vt:lpstr>
      <vt:lpstr>Friday: 12-6</vt:lpstr>
      <vt:lpstr>Reading Circles</vt:lpstr>
      <vt:lpstr>Learning Target</vt:lpstr>
      <vt:lpstr>Learning Target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17: 12/9-12/13</dc:title>
  <dc:creator>Windows User</dc:creator>
  <cp:lastModifiedBy>Windows User</cp:lastModifiedBy>
  <cp:revision>26</cp:revision>
  <dcterms:created xsi:type="dcterms:W3CDTF">2013-12-08T22:50:22Z</dcterms:created>
  <dcterms:modified xsi:type="dcterms:W3CDTF">2013-12-12T23:19:28Z</dcterms:modified>
</cp:coreProperties>
</file>