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8" r:id="rId4"/>
    <p:sldId id="259" r:id="rId5"/>
    <p:sldId id="269" r:id="rId6"/>
    <p:sldId id="270" r:id="rId7"/>
    <p:sldId id="278" r:id="rId8"/>
    <p:sldId id="262" r:id="rId9"/>
    <p:sldId id="263" r:id="rId10"/>
    <p:sldId id="281" r:id="rId11"/>
    <p:sldId id="280" r:id="rId12"/>
    <p:sldId id="279" r:id="rId13"/>
    <p:sldId id="261" r:id="rId14"/>
    <p:sldId id="271" r:id="rId15"/>
    <p:sldId id="272" r:id="rId16"/>
    <p:sldId id="266" r:id="rId17"/>
    <p:sldId id="26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7" y="3331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DCC0-8601-436E-B1F4-E38DAF1C8981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4A645-13CA-449F-9633-CB925DC33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2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9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9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3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8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3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16DD-600A-4EA2-BDB5-41635D0E43D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1601-BBE0-4C61-A955-A6450B8DE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nimal-science.com/animalpic/bee-10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tvr.com/2012/04/27/can-richmond-claim-home-to-edgar-allan-po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16: 12/2-12/6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Monday: Spelling Bee, The Fall of the House of Poe, Exit Ticket</a:t>
            </a:r>
          </a:p>
          <a:p>
            <a:pPr algn="l"/>
            <a:r>
              <a:rPr lang="en-US" dirty="0" smtClean="0"/>
              <a:t>Tuesday: </a:t>
            </a:r>
          </a:p>
          <a:p>
            <a:pPr algn="l"/>
            <a:r>
              <a:rPr lang="en-US" dirty="0" smtClean="0"/>
              <a:t>Wednesday:</a:t>
            </a:r>
          </a:p>
          <a:p>
            <a:pPr algn="l"/>
            <a:r>
              <a:rPr lang="en-US" dirty="0" smtClean="0"/>
              <a:t>Thursday: Early Release</a:t>
            </a:r>
          </a:p>
          <a:p>
            <a:pPr algn="l"/>
            <a:r>
              <a:rPr lang="en-US" dirty="0" smtClean="0"/>
              <a:t>Friday: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the quotes that were used as evidence</a:t>
            </a:r>
          </a:p>
          <a:p>
            <a:r>
              <a:rPr lang="en-US" dirty="0" smtClean="0"/>
              <a:t>Highlight the main point of each paragraph</a:t>
            </a:r>
          </a:p>
          <a:p>
            <a:r>
              <a:rPr lang="en-US" dirty="0" smtClean="0"/>
              <a:t>Highlight what you think the concluding sentence would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the outline for the back portion following the example we did together on the front.  </a:t>
            </a:r>
          </a:p>
          <a:p>
            <a:r>
              <a:rPr lang="en-US" dirty="0" smtClean="0"/>
              <a:t>Be sure to choose quotes that will help answer your overall question.  </a:t>
            </a:r>
          </a:p>
          <a:p>
            <a:r>
              <a:rPr lang="en-US" dirty="0" smtClean="0"/>
              <a:t>When you are completed with your outline page, raise your hand so I can check it.  </a:t>
            </a:r>
          </a:p>
          <a:p>
            <a:r>
              <a:rPr lang="en-US" dirty="0" smtClean="0"/>
              <a:t>Then you can start your Report on a separate piece of paper.  (Write neatly</a:t>
            </a:r>
            <a:r>
              <a:rPr lang="en-US" dirty="0" smtClean="0">
                <a:sym typeface="Wingdings" panose="05000000000000000000" pitchFamily="2" charset="2"/>
              </a:rPr>
              <a:t>)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Thursday: 12-5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yellow textbook open to page </a:t>
            </a:r>
            <a:r>
              <a:rPr lang="en-US" dirty="0" smtClean="0"/>
              <a:t>478</a:t>
            </a:r>
            <a:endParaRPr lang="en-US" dirty="0"/>
          </a:p>
          <a:p>
            <a:r>
              <a:rPr lang="en-US" dirty="0"/>
              <a:t>Take out a separate piece of paper</a:t>
            </a:r>
          </a:p>
          <a:p>
            <a:r>
              <a:rPr lang="en-US" dirty="0"/>
              <a:t>Read an independent reading book silently.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the different types of prose and give examples of each.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4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478-479 with your table partner, taking turns at each section.</a:t>
            </a:r>
          </a:p>
          <a:p>
            <a:r>
              <a:rPr lang="en-US" dirty="0" smtClean="0"/>
              <a:t>When you finish, read an independent reading book or work silently on your DPE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3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Take notes…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your separate piece of paper, take notes on these words’ definitions</a:t>
            </a:r>
          </a:p>
          <a:p>
            <a:pPr marL="0" indent="0">
              <a:buNone/>
            </a:pPr>
            <a:r>
              <a:rPr lang="en-US" b="1" dirty="0" smtClean="0"/>
              <a:t>Prose</a:t>
            </a:r>
          </a:p>
          <a:p>
            <a:pPr marL="0" indent="0">
              <a:buNone/>
            </a:pPr>
            <a:r>
              <a:rPr lang="en-US" b="1" dirty="0" smtClean="0"/>
              <a:t>Fiction</a:t>
            </a:r>
          </a:p>
          <a:p>
            <a:pPr marL="0" indent="0">
              <a:buNone/>
            </a:pPr>
            <a:r>
              <a:rPr lang="en-US" b="1" dirty="0" smtClean="0"/>
              <a:t>Non-Fiction</a:t>
            </a:r>
          </a:p>
          <a:p>
            <a:pPr marL="0" indent="0">
              <a:buNone/>
            </a:pPr>
            <a:r>
              <a:rPr lang="en-US" b="1" dirty="0" smtClean="0"/>
              <a:t>Short Story</a:t>
            </a:r>
          </a:p>
          <a:p>
            <a:pPr marL="0" indent="0">
              <a:buNone/>
            </a:pPr>
            <a:r>
              <a:rPr lang="en-US" b="1" dirty="0" smtClean="0"/>
              <a:t>Novel</a:t>
            </a:r>
          </a:p>
          <a:p>
            <a:pPr marL="0" indent="0">
              <a:buNone/>
            </a:pPr>
            <a:r>
              <a:rPr lang="en-US" b="1" dirty="0" smtClean="0"/>
              <a:t>Novella</a:t>
            </a:r>
          </a:p>
          <a:p>
            <a:pPr marL="0" indent="0">
              <a:buNone/>
            </a:pPr>
            <a:r>
              <a:rPr lang="en-US" b="1" dirty="0" smtClean="0"/>
              <a:t>Essay </a:t>
            </a:r>
          </a:p>
          <a:p>
            <a:pPr marL="0" indent="0">
              <a:buNone/>
            </a:pPr>
            <a:r>
              <a:rPr lang="en-US" b="1" dirty="0" smtClean="0"/>
              <a:t>Biography</a:t>
            </a:r>
          </a:p>
          <a:p>
            <a:pPr marL="0" indent="0">
              <a:buNone/>
            </a:pPr>
            <a:r>
              <a:rPr lang="en-US" dirty="0" smtClean="0"/>
              <a:t>***When you finish, turn it in at THEHUB.</a:t>
            </a:r>
          </a:p>
          <a:p>
            <a:pPr marL="0" indent="0">
              <a:buNone/>
            </a:pPr>
            <a:r>
              <a:rPr lang="en-US" dirty="0"/>
              <a:t>Y</a:t>
            </a:r>
            <a:r>
              <a:rPr lang="en-US" dirty="0" smtClean="0"/>
              <a:t>ou have time to write your report that is due tomorrow.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6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12-6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DPE. </a:t>
            </a:r>
            <a:endParaRPr lang="en-US" dirty="0" smtClean="0"/>
          </a:p>
          <a:p>
            <a:r>
              <a:rPr lang="en-US" dirty="0" smtClean="0"/>
              <a:t>Turn in your Report </a:t>
            </a:r>
            <a:r>
              <a:rPr lang="en-US" b="1" u="sng" dirty="0" smtClean="0"/>
              <a:t>stapled to the FRONT </a:t>
            </a:r>
            <a:r>
              <a:rPr lang="en-US" dirty="0" smtClean="0"/>
              <a:t>of your research packet </a:t>
            </a:r>
          </a:p>
          <a:p>
            <a:r>
              <a:rPr lang="en-US" dirty="0" smtClean="0"/>
              <a:t>Have a yellow textbook out.  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the main idea of </a:t>
            </a:r>
            <a:r>
              <a:rPr lang="en-US" dirty="0" smtClean="0"/>
              <a:t>an </a:t>
            </a:r>
            <a:r>
              <a:rPr lang="en-US" dirty="0" smtClean="0"/>
              <a:t>essay by taking notes and answering </a:t>
            </a:r>
            <a:r>
              <a:rPr lang="en-US" dirty="0" smtClean="0"/>
              <a:t>questions</a:t>
            </a:r>
            <a:r>
              <a:rPr lang="en-US" dirty="0" smtClean="0"/>
              <a:t>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Good Reason to Look 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481-482</a:t>
            </a:r>
          </a:p>
          <a:p>
            <a:r>
              <a:rPr lang="en-US" dirty="0" smtClean="0"/>
              <a:t>Answer questions #1-6 on your separate piece of paper</a:t>
            </a:r>
          </a:p>
          <a:p>
            <a:r>
              <a:rPr lang="en-US" dirty="0" smtClean="0"/>
              <a:t>Then read and complete page 483</a:t>
            </a:r>
          </a:p>
          <a:p>
            <a:r>
              <a:rPr lang="en-US" dirty="0" smtClean="0"/>
              <a:t>Turn it in at THEHUB when </a:t>
            </a:r>
            <a:r>
              <a:rPr lang="en-US" dirty="0"/>
              <a:t>you </a:t>
            </a:r>
            <a:r>
              <a:rPr lang="en-US" dirty="0" smtClean="0"/>
              <a:t>finish</a:t>
            </a:r>
          </a:p>
          <a:p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 smtClean="0"/>
              <a:t>silently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4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12-2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agenda for today</a:t>
            </a:r>
          </a:p>
          <a:p>
            <a:r>
              <a:rPr lang="en-US" dirty="0" smtClean="0"/>
              <a:t>Read silently an independent reading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4400" y="609600"/>
            <a:ext cx="8229600" cy="1143000"/>
          </a:xfrm>
        </p:spPr>
        <p:txBody>
          <a:bodyPr/>
          <a:lstStyle/>
          <a:p>
            <a:r>
              <a:rPr lang="en-US" dirty="0" smtClean="0"/>
              <a:t>Spelling </a:t>
            </a:r>
            <a:r>
              <a:rPr lang="en-US" dirty="0" err="1" smtClean="0"/>
              <a:t>Beeeeeeeeeeeee</a:t>
            </a:r>
            <a:endParaRPr lang="en-US" dirty="0"/>
          </a:p>
        </p:txBody>
      </p:sp>
      <p:pic>
        <p:nvPicPr>
          <p:cNvPr id="1026" name="Picture 2" descr="bee 1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3795">
            <a:off x="3940599" y="1502200"/>
            <a:ext cx="4762500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6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determine the main idea of an article and news clip by finding significant supporting details.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07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Fall of the House of Poe?”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ollow all directions on the packet with your table partner</a:t>
            </a:r>
          </a:p>
          <a:p>
            <a:r>
              <a:rPr lang="en-US" dirty="0" smtClean="0"/>
              <a:t>Complete the margin questions and outline</a:t>
            </a:r>
          </a:p>
          <a:p>
            <a:r>
              <a:rPr lang="en-US" dirty="0" smtClean="0"/>
              <a:t>Turn it in at THEHUB and take an exit ticket</a:t>
            </a:r>
          </a:p>
          <a:p>
            <a:r>
              <a:rPr lang="en-US" dirty="0" smtClean="0"/>
              <a:t>Read silently or work on your DPE 10</a:t>
            </a:r>
          </a:p>
        </p:txBody>
      </p:sp>
    </p:spTree>
    <p:extLst>
      <p:ext uri="{BB962C8B-B14F-4D97-AF65-F5344CB8AC3E}">
        <p14:creationId xmlns:p14="http://schemas.microsoft.com/office/powerpoint/2010/main" val="9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Exit Ticket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Watch the news video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http://wtvr.com/2012/04/27/can-richmond-claim-home-to-edgar-allan-poe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On the first side, take down important details about the clip.  Write at least 3, but probably more.  </a:t>
            </a:r>
          </a:p>
          <a:p>
            <a:r>
              <a:rPr lang="en-US" dirty="0" smtClean="0"/>
              <a:t>On the back side, write at least 1 sentence describing the MAIN IDEA of the news clip.  </a:t>
            </a:r>
          </a:p>
          <a:p>
            <a:r>
              <a:rPr lang="en-US" dirty="0" smtClean="0"/>
              <a:t>When you finish, turn it in and 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12-3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both of the notes charts for all the  articles of research.</a:t>
            </a:r>
          </a:p>
          <a:p>
            <a:r>
              <a:rPr lang="en-US" dirty="0" smtClean="0"/>
              <a:t>Be sure you’ve annotated all the articles by highlighting important sentences or phrases.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12-4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research packet out from yesterday.</a:t>
            </a:r>
          </a:p>
          <a:p>
            <a:r>
              <a:rPr lang="en-US" dirty="0" smtClean="0"/>
              <a:t>Read silently.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use the information I’ve gathered in my research to generate a question </a:t>
            </a:r>
            <a:r>
              <a:rPr lang="en-US" smtClean="0"/>
              <a:t>and develop a report over it.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2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539</Words>
  <Application>Microsoft Office PowerPoint</Application>
  <PresentationFormat>On-screen Show (4:3)</PresentationFormat>
  <Paragraphs>78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Week 16: 12/2-12/6</vt:lpstr>
      <vt:lpstr>Monday: 12-2</vt:lpstr>
      <vt:lpstr>Spelling Beeeeeeeeeeeee</vt:lpstr>
      <vt:lpstr>Learning Target</vt:lpstr>
      <vt:lpstr>“The Fall of the House of Poe?”</vt:lpstr>
      <vt:lpstr>Exit Ticket</vt:lpstr>
      <vt:lpstr>Tuesday: 12-3</vt:lpstr>
      <vt:lpstr>Wednesday: 12-4</vt:lpstr>
      <vt:lpstr>Learning Target</vt:lpstr>
      <vt:lpstr>Example Report</vt:lpstr>
      <vt:lpstr>Outline</vt:lpstr>
      <vt:lpstr>Thursday: 12-5</vt:lpstr>
      <vt:lpstr>Learning Target</vt:lpstr>
      <vt:lpstr>Reading</vt:lpstr>
      <vt:lpstr>Take notes…</vt:lpstr>
      <vt:lpstr>Friday: 12-6</vt:lpstr>
      <vt:lpstr>Learning Target</vt:lpstr>
      <vt:lpstr>“A Good Reason to Look Up”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16: 12/2-12/6</dc:title>
  <dc:creator>Windows User</dc:creator>
  <cp:lastModifiedBy>Windows User</cp:lastModifiedBy>
  <cp:revision>38</cp:revision>
  <dcterms:created xsi:type="dcterms:W3CDTF">2013-11-06T19:58:13Z</dcterms:created>
  <dcterms:modified xsi:type="dcterms:W3CDTF">2013-12-06T20:09:16Z</dcterms:modified>
</cp:coreProperties>
</file>