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6" r:id="rId3"/>
    <p:sldId id="268" r:id="rId4"/>
    <p:sldId id="267" r:id="rId5"/>
    <p:sldId id="269" r:id="rId6"/>
    <p:sldId id="258" r:id="rId7"/>
    <p:sldId id="275" r:id="rId8"/>
    <p:sldId id="281" r:id="rId9"/>
    <p:sldId id="259" r:id="rId10"/>
    <p:sldId id="270" r:id="rId11"/>
    <p:sldId id="260" r:id="rId12"/>
    <p:sldId id="261" r:id="rId13"/>
    <p:sldId id="276" r:id="rId14"/>
    <p:sldId id="277" r:id="rId15"/>
    <p:sldId id="278" r:id="rId16"/>
    <p:sldId id="283" r:id="rId17"/>
    <p:sldId id="282" r:id="rId18"/>
    <p:sldId id="262" r:id="rId19"/>
    <p:sldId id="263" r:id="rId20"/>
    <p:sldId id="264" r:id="rId21"/>
    <p:sldId id="285" r:id="rId22"/>
    <p:sldId id="265" r:id="rId23"/>
    <p:sldId id="284" r:id="rId24"/>
    <p:sldId id="286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B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8" d="100"/>
          <a:sy n="78" d="100"/>
        </p:scale>
        <p:origin x="-28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783E2-75C0-4B50-831B-CDB3B4DC4489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8E5A6-5224-4DF5-AB20-98A25DD9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2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30D87-5DDB-435B-8F95-2980213A79BE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0C26C-6045-45BE-B688-50A8AFFD8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33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1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1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1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8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1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B12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FDB3-D96E-4BE3-A619-9FF9B57339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835B-0C9D-4679-9E0C-982FE5A0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1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70"/>
            <a:ext cx="7772400" cy="1470025"/>
          </a:xfrm>
        </p:spPr>
        <p:txBody>
          <a:bodyPr/>
          <a:lstStyle/>
          <a:p>
            <a:r>
              <a:rPr lang="en-US" dirty="0" smtClean="0"/>
              <a:t>Week 15: 11/18-11/22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143000"/>
            <a:ext cx="9067800" cy="5638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Monday:</a:t>
            </a:r>
            <a:r>
              <a:rPr lang="en-US" dirty="0" smtClean="0">
                <a:solidFill>
                  <a:schemeClr val="tx1"/>
                </a:solidFill>
              </a:rPr>
              <a:t> Why Education is Important, Fishbowl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Assign Vignette Groups and plan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Tuesday:</a:t>
            </a:r>
            <a:r>
              <a:rPr lang="en-US" dirty="0" smtClean="0">
                <a:solidFill>
                  <a:schemeClr val="tx1"/>
                </a:solidFill>
              </a:rPr>
              <a:t> I.N.: Objective vs. Subjective, </a:t>
            </a:r>
            <a:r>
              <a:rPr lang="en-US" dirty="0">
                <a:solidFill>
                  <a:schemeClr val="tx1"/>
                </a:solidFill>
              </a:rPr>
              <a:t>Inference and Explicit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Misused Words Project Due Friday,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Vignette Practice Time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Wednesday:</a:t>
            </a:r>
            <a:r>
              <a:rPr lang="en-US" dirty="0" smtClean="0">
                <a:solidFill>
                  <a:schemeClr val="tx1"/>
                </a:solidFill>
              </a:rPr>
              <a:t> Technology Addiction Article – Questions due Friday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Vignette Practice for Tomorrow’s Presentations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Thursday:</a:t>
            </a:r>
            <a:r>
              <a:rPr lang="en-US" dirty="0" smtClean="0">
                <a:solidFill>
                  <a:schemeClr val="tx1"/>
                </a:solidFill>
              </a:rPr>
              <a:t> Vocabulary Vignette Presentations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Vocabulary Test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Friday:</a:t>
            </a:r>
            <a:r>
              <a:rPr lang="en-US" dirty="0" smtClean="0">
                <a:solidFill>
                  <a:schemeClr val="tx1"/>
                </a:solidFill>
              </a:rPr>
              <a:t> Misused Words Project Presentations,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Fishbowl Technology Addiction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Questions for Fishbowl Due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Vocabulary/Spelling Assignment Due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Vignette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are assigned a word, be sure you fully understand how that word is applied to ELA.  That is the definition that you will need to act out to the class. </a:t>
            </a:r>
          </a:p>
          <a:p>
            <a:r>
              <a:rPr lang="en-US" dirty="0" smtClean="0"/>
              <a:t>DO NOT USE THE WORD IN YOUR SKIT.  Come up with a </a:t>
            </a:r>
            <a:r>
              <a:rPr lang="en-US" dirty="0" err="1" smtClean="0"/>
              <a:t>jibberish</a:t>
            </a:r>
            <a:r>
              <a:rPr lang="en-US" dirty="0" smtClean="0"/>
              <a:t> word that will symbolize your word in conversation.  </a:t>
            </a:r>
          </a:p>
        </p:txBody>
      </p:sp>
    </p:spTree>
    <p:extLst>
      <p:ext uri="{BB962C8B-B14F-4D97-AF65-F5344CB8AC3E}">
        <p14:creationId xmlns:p14="http://schemas.microsoft.com/office/powerpoint/2010/main" val="6900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11-13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</a:t>
            </a:r>
            <a:r>
              <a:rPr lang="en-US" u="sng" dirty="0"/>
              <a:t>I.N. </a:t>
            </a:r>
            <a:r>
              <a:rPr lang="en-US" u="sng" dirty="0" smtClean="0"/>
              <a:t>36: </a:t>
            </a:r>
            <a:r>
              <a:rPr lang="en-US" u="sng" dirty="0"/>
              <a:t>Objective Vs. </a:t>
            </a:r>
            <a:r>
              <a:rPr lang="en-US" u="sng" dirty="0" smtClean="0"/>
              <a:t>Subjective</a:t>
            </a:r>
          </a:p>
          <a:p>
            <a:r>
              <a:rPr lang="en-US" dirty="0" smtClean="0"/>
              <a:t>Have your Technology Addiction packet out.  </a:t>
            </a:r>
          </a:p>
          <a:p>
            <a:r>
              <a:rPr lang="en-US" dirty="0" smtClean="0"/>
              <a:t>Read an independent reading book.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and apply the meanings of my vocabulary words.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</a:t>
            </a:r>
            <a:br>
              <a:rPr lang="en-US" dirty="0" smtClean="0"/>
            </a:br>
            <a:r>
              <a:rPr lang="en-US" sz="3100" dirty="0" smtClean="0"/>
              <a:t>(Take notes on I.N. 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 Definition</a:t>
            </a:r>
            <a:r>
              <a:rPr lang="en-US" dirty="0"/>
              <a:t>: </a:t>
            </a:r>
            <a:r>
              <a:rPr lang="en-US" dirty="0" smtClean="0"/>
              <a:t>observable, able to be seen,  touched, heard, smelled, tasted, factual, able to be counted or proven true.  The content is the same from multiple reporters.  </a:t>
            </a:r>
          </a:p>
          <a:p>
            <a:endParaRPr lang="en-US" dirty="0"/>
          </a:p>
          <a:p>
            <a:r>
              <a:rPr lang="en-US" dirty="0" smtClean="0"/>
              <a:t>Examples: encyclopedia, news, textbooks, some mathematical equations, scientific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Subjective</a:t>
            </a:r>
            <a:br>
              <a:rPr lang="en-US" dirty="0" smtClean="0"/>
            </a:br>
            <a:r>
              <a:rPr lang="en-US" sz="3100" dirty="0"/>
              <a:t>(Take notes on I.N. 35)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ELA Definition</a:t>
            </a:r>
            <a:r>
              <a:rPr lang="en-US" dirty="0"/>
              <a:t>: </a:t>
            </a:r>
            <a:r>
              <a:rPr lang="en-US" dirty="0" smtClean="0"/>
              <a:t>Writing </a:t>
            </a:r>
            <a:r>
              <a:rPr lang="en-US" dirty="0"/>
              <a:t>is based </a:t>
            </a:r>
            <a:r>
              <a:rPr lang="en-US" dirty="0" smtClean="0"/>
              <a:t>on personal </a:t>
            </a:r>
            <a:r>
              <a:rPr lang="en-US" dirty="0"/>
              <a:t>opinions, assumptions, points of </a:t>
            </a:r>
            <a:r>
              <a:rPr lang="en-US" dirty="0" smtClean="0"/>
              <a:t>view, interpretations, </a:t>
            </a:r>
            <a:r>
              <a:rPr lang="en-US" dirty="0"/>
              <a:t>and beliefs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Newspaper </a:t>
            </a:r>
            <a:r>
              <a:rPr lang="en-US" dirty="0"/>
              <a:t>editorials, blogs, biographies, comments on the Internet</a:t>
            </a:r>
          </a:p>
        </p:txBody>
      </p:sp>
    </p:spTree>
    <p:extLst>
      <p:ext uri="{BB962C8B-B14F-4D97-AF65-F5344CB8AC3E}">
        <p14:creationId xmlns:p14="http://schemas.microsoft.com/office/powerpoint/2010/main" val="12505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I.N. 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a subject in school that can be both subjective and objective and describe how.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math considered a more objective subject and Language mostly subjective?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way is better?  Why?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read, be thinking about whether you are reading claims or evidence (opinions or facts)  </a:t>
            </a:r>
          </a:p>
          <a:p>
            <a:r>
              <a:rPr lang="en-US" dirty="0" smtClean="0"/>
              <a:t>The packet is due on Friday with the front page completed.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Vignettes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you have your script complete and accurate</a:t>
            </a:r>
          </a:p>
          <a:p>
            <a:r>
              <a:rPr lang="en-US" dirty="0" smtClean="0"/>
              <a:t>Be sure to teach the ELA definition of the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11-14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Get together with your table partner and put the final touches on your vignette.  Be sure everyone has a script completed.</a:t>
            </a:r>
          </a:p>
          <a:p>
            <a:r>
              <a:rPr lang="en-US" dirty="0" smtClean="0"/>
              <a:t>If you are happy with your vignette and ready, work on other assignments that are due tomorrow: </a:t>
            </a:r>
          </a:p>
          <a:p>
            <a:pPr lvl="1"/>
            <a:r>
              <a:rPr lang="en-US" dirty="0" smtClean="0"/>
              <a:t>Spelling Vocabulary Assignment</a:t>
            </a:r>
          </a:p>
          <a:p>
            <a:pPr lvl="1"/>
            <a:r>
              <a:rPr lang="en-US" dirty="0" smtClean="0"/>
              <a:t>Misused Words Project</a:t>
            </a:r>
          </a:p>
          <a:p>
            <a:pPr lvl="1"/>
            <a:r>
              <a:rPr lang="en-US" dirty="0" smtClean="0"/>
              <a:t>Technology Addiction (1</a:t>
            </a:r>
            <a:r>
              <a:rPr lang="en-US" baseline="30000" dirty="0" smtClean="0"/>
              <a:t>st</a:t>
            </a:r>
            <a:r>
              <a:rPr lang="en-US" dirty="0" smtClean="0"/>
              <a:t> page questions)</a:t>
            </a:r>
          </a:p>
          <a:p>
            <a:pPr marL="457200" lvl="1" indent="0">
              <a:buNone/>
            </a:pPr>
            <a:r>
              <a:rPr lang="en-US" dirty="0" smtClean="0"/>
              <a:t>* Study Vocabulary Notes and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 can infer the vocabulary word of a vignette skit by using context skills and writing that word on my rating sheet.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 sure to rate each group.</a:t>
            </a:r>
          </a:p>
          <a:p>
            <a:r>
              <a:rPr lang="en-US" dirty="0" smtClean="0"/>
              <a:t>Guess the word silently</a:t>
            </a:r>
          </a:p>
          <a:p>
            <a:pPr marL="0" indent="0">
              <a:buNone/>
            </a:pPr>
            <a:r>
              <a:rPr lang="en-US" dirty="0" smtClean="0"/>
              <a:t>and write it on the line.  </a:t>
            </a:r>
          </a:p>
          <a:p>
            <a:pPr marL="0" indent="0">
              <a:buNone/>
            </a:pPr>
            <a:r>
              <a:rPr lang="en-US" dirty="0" smtClean="0"/>
              <a:t>Do not share your guesses</a:t>
            </a:r>
          </a:p>
          <a:p>
            <a:pPr marL="0" indent="0">
              <a:buNone/>
            </a:pPr>
            <a:r>
              <a:rPr lang="en-US" dirty="0" smtClean="0"/>
              <a:t>with anyone until later.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2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</a:t>
            </a:r>
            <a:r>
              <a:rPr lang="en-US" u="sng" dirty="0" smtClean="0"/>
              <a:t>I.N. 34: Importance of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it is important to get an education?  List at least 3 reasons.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people sometimes take their education for granted?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can you do this week to continue to be thankful for your education?  </a:t>
            </a:r>
          </a:p>
          <a:p>
            <a:pPr marL="0" indent="0">
              <a:buNone/>
            </a:pPr>
            <a:r>
              <a:rPr lang="en-US" dirty="0" smtClean="0"/>
              <a:t>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to THEHUB: </a:t>
            </a:r>
          </a:p>
          <a:p>
            <a:pPr lvl="1"/>
            <a:r>
              <a:rPr lang="en-US" dirty="0" smtClean="0"/>
              <a:t>Spelling/ Vocabulary Assignment</a:t>
            </a:r>
          </a:p>
          <a:p>
            <a:pPr lvl="1"/>
            <a:r>
              <a:rPr lang="en-US" dirty="0" smtClean="0"/>
              <a:t>Technology Addiction Packet </a:t>
            </a:r>
          </a:p>
          <a:p>
            <a:r>
              <a:rPr lang="en-US" dirty="0" smtClean="0"/>
              <a:t>Make an </a:t>
            </a:r>
            <a:r>
              <a:rPr lang="en-US" u="sng" dirty="0" smtClean="0"/>
              <a:t>I.N. 37: Notes from Presentations</a:t>
            </a:r>
          </a:p>
          <a:p>
            <a:r>
              <a:rPr lang="en-US" dirty="0" smtClean="0"/>
              <a:t>Have everything off of your desk except a pencil and an independent reading book.  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with the test, turn it in and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learn about words that are misused by listening and taking notes during my classmates’ presentations.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7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I.N. 37: Notes from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your projects one at a time.  Be sure to give others a chance to take notes on your project by speaking clearly and defining the difference in your words.  </a:t>
            </a:r>
          </a:p>
          <a:p>
            <a:r>
              <a:rPr lang="en-US" dirty="0" smtClean="0"/>
              <a:t>Take </a:t>
            </a:r>
            <a:r>
              <a:rPr lang="en-US" dirty="0" smtClean="0"/>
              <a:t>notes in your I.N. of at least 10 people’s presentations of misused words.  </a:t>
            </a:r>
          </a:p>
          <a:p>
            <a:r>
              <a:rPr lang="en-US" dirty="0" smtClean="0"/>
              <a:t>Each note must have the words in the group and a description of how they are different.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07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timed 3 minutes, list everything and anything you are thankful for.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2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Narrative Compare/Contrast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assignment out from last week.  </a:t>
            </a:r>
          </a:p>
          <a:p>
            <a:r>
              <a:rPr lang="en-US" dirty="0" smtClean="0"/>
              <a:t>With your table partner, re-read through both passages. </a:t>
            </a:r>
          </a:p>
          <a:p>
            <a:r>
              <a:rPr lang="en-US" dirty="0" smtClean="0"/>
              <a:t>Share your chart answers with each other.  </a:t>
            </a:r>
          </a:p>
          <a:p>
            <a:r>
              <a:rPr lang="en-US" dirty="0" smtClean="0"/>
              <a:t>When you finish, read silently, so I know we are done.  </a:t>
            </a:r>
          </a:p>
          <a:p>
            <a:endParaRPr lang="en-US" dirty="0"/>
          </a:p>
          <a:p>
            <a:r>
              <a:rPr lang="en-US" dirty="0" smtClean="0"/>
              <a:t>Keep the assignment at your desk.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create higher level discussion questions after reading information.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Education</a:t>
            </a:r>
            <a:br>
              <a:rPr lang="en-US" dirty="0" smtClean="0"/>
            </a:br>
            <a:r>
              <a:rPr lang="en-US" dirty="0" smtClean="0"/>
              <a:t>FISHBOWL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this packet with you EVERY day this week.</a:t>
            </a:r>
          </a:p>
        </p:txBody>
      </p:sp>
    </p:spTree>
    <p:extLst>
      <p:ext uri="{BB962C8B-B14F-4D97-AF65-F5344CB8AC3E}">
        <p14:creationId xmlns:p14="http://schemas.microsoft.com/office/powerpoint/2010/main" val="29913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Tuesday: 11-19</a:t>
            </a:r>
            <a:br>
              <a:rPr lang="en-US" dirty="0" smtClean="0"/>
            </a:br>
            <a:r>
              <a:rPr lang="en-US" u="sng" dirty="0" smtClean="0"/>
              <a:t>I.N. 35: Misused Words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you’ve turned in your Compare/Contrast Chart from yesterday</a:t>
            </a:r>
          </a:p>
          <a:p>
            <a:r>
              <a:rPr lang="en-US" dirty="0" smtClean="0"/>
              <a:t>Look through pages 419-433 in your black textbook.  </a:t>
            </a:r>
          </a:p>
          <a:p>
            <a:r>
              <a:rPr lang="en-US" dirty="0" smtClean="0"/>
              <a:t>Take notes in your I.N.35 of at least 3 groups of words that you’ve learned.   </a:t>
            </a:r>
          </a:p>
          <a:p>
            <a:r>
              <a:rPr lang="en-US" dirty="0"/>
              <a:t>Read the misused words project description. </a:t>
            </a:r>
            <a:endParaRPr lang="en-US" dirty="0" smtClean="0"/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Misused Words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COLOR</a:t>
            </a:r>
          </a:p>
          <a:p>
            <a:r>
              <a:rPr lang="en-US" dirty="0" smtClean="0"/>
              <a:t>Pick a set of words that you have a difficult time remembering the difference to.  </a:t>
            </a:r>
          </a:p>
          <a:p>
            <a:r>
              <a:rPr lang="en-US" dirty="0" smtClean="0"/>
              <a:t>Be sure to FOLLOW ALL DIRECTIONS.</a:t>
            </a:r>
          </a:p>
          <a:p>
            <a:r>
              <a:rPr lang="en-US" dirty="0" smtClean="0"/>
              <a:t>There will be a guest on Friday that will judge and pick the best projects, so do your best.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up…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Section 1-2: </a:t>
            </a:r>
            <a:r>
              <a:rPr lang="en-US" dirty="0" smtClean="0"/>
              <a:t>Debate whether education leaves you in a worse or better condition as a human being and whether you think college is needed.  </a:t>
            </a:r>
          </a:p>
          <a:p>
            <a:r>
              <a:rPr lang="en-US" u="sng" dirty="0" smtClean="0"/>
              <a:t>Section 3: </a:t>
            </a:r>
            <a:r>
              <a:rPr lang="en-US" dirty="0" smtClean="0"/>
              <a:t>Finish fishbowl.  Discuss the importance of college and the definition of education.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the meanings of vocabulary words well enough to create a skit over the word to teach my class.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0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961</Words>
  <Application>Microsoft Office PowerPoint</Application>
  <PresentationFormat>On-screen Show (4:3)</PresentationFormat>
  <Paragraphs>113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Week 15: 11/18-11/22</vt:lpstr>
      <vt:lpstr>Monday: </vt:lpstr>
      <vt:lpstr>Historical Narrative Compare/Contrast Review</vt:lpstr>
      <vt:lpstr>Learning Target</vt:lpstr>
      <vt:lpstr>The Importance of Education FISHBOWL</vt:lpstr>
      <vt:lpstr>Tuesday: 11-19 I.N. 35: Misused Words</vt:lpstr>
      <vt:lpstr>Misused Words Project</vt:lpstr>
      <vt:lpstr>Finish up… </vt:lpstr>
      <vt:lpstr>Learning Target</vt:lpstr>
      <vt:lpstr>Vignette Groups</vt:lpstr>
      <vt:lpstr>Wednesday: 11-13</vt:lpstr>
      <vt:lpstr>Learning Target</vt:lpstr>
      <vt:lpstr>Objective (Take notes on I.N. 36)</vt:lpstr>
      <vt:lpstr>Subjective (Take notes on I.N. 35)</vt:lpstr>
      <vt:lpstr>I.N. 36</vt:lpstr>
      <vt:lpstr>Technology Addiction</vt:lpstr>
      <vt:lpstr>Vocabulary Vignettes</vt:lpstr>
      <vt:lpstr>Thursday: 11-14</vt:lpstr>
      <vt:lpstr>Learning Target</vt:lpstr>
      <vt:lpstr>Friday: 11-15</vt:lpstr>
      <vt:lpstr>Vocabulary Test</vt:lpstr>
      <vt:lpstr>Learning Target</vt:lpstr>
      <vt:lpstr>I.N. 37: Notes from Presentations</vt:lpstr>
      <vt:lpstr>Thankfulness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15: 11/18-11/22</dc:title>
  <dc:creator>Windows User</dc:creator>
  <cp:lastModifiedBy>Windows User</cp:lastModifiedBy>
  <cp:revision>39</cp:revision>
  <cp:lastPrinted>2013-11-21T18:50:40Z</cp:lastPrinted>
  <dcterms:created xsi:type="dcterms:W3CDTF">2013-11-06T19:55:26Z</dcterms:created>
  <dcterms:modified xsi:type="dcterms:W3CDTF">2013-11-21T18:50:42Z</dcterms:modified>
</cp:coreProperties>
</file>