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57" r:id="rId4"/>
    <p:sldId id="265" r:id="rId5"/>
    <p:sldId id="267" r:id="rId6"/>
    <p:sldId id="268" r:id="rId7"/>
    <p:sldId id="262" r:id="rId8"/>
    <p:sldId id="259" r:id="rId9"/>
    <p:sldId id="269" r:id="rId10"/>
    <p:sldId id="270" r:id="rId11"/>
    <p:sldId id="263" r:id="rId12"/>
    <p:sldId id="260" r:id="rId13"/>
    <p:sldId id="271" r:id="rId14"/>
    <p:sldId id="273" r:id="rId15"/>
    <p:sldId id="264" r:id="rId16"/>
    <p:sldId id="274" r:id="rId17"/>
    <p:sldId id="258" r:id="rId18"/>
    <p:sldId id="272" r:id="rId19"/>
    <p:sldId id="266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2F719-3D91-4F92-B72F-DEF5F7A2FC33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68DC3-79B6-408B-9146-4CDE7DA10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9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82F4F-CC26-4928-8DE7-0B5C78809DB5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DE41A-5EA7-4AEE-9621-A92A0DB6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33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E41A-5EA7-4AEE-9621-A92A0DB691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43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E41A-5EA7-4AEE-9621-A92A0DB691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0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E41A-5EA7-4AEE-9621-A92A0DB691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30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E41A-5EA7-4AEE-9621-A92A0DB691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4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E41A-5EA7-4AEE-9621-A92A0DB691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0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DE41A-5EA7-4AEE-9621-A92A0DB691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99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1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9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4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0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0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3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4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6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7B5C-ACEC-47F3-BAF9-255C869355A2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1EFDF-A0ED-45C4-BF73-AF601CD8B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gQBoXsxr8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VjUr2zXtb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7fl6Gqbd4w" TargetMode="External"/><Relationship Id="rId2" Type="http://schemas.openxmlformats.org/officeDocument/2006/relationships/hyperlink" Target="http://www.youtube.com/watch?v=6Xp9lat8t6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1qFlxudgvjQ" TargetMode="External"/><Relationship Id="rId4" Type="http://schemas.openxmlformats.org/officeDocument/2006/relationships/hyperlink" Target="http://www.youtube.com/watch?v=QYMAULd2vh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Week 14: 11/12-11/15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219200"/>
            <a:ext cx="8991600" cy="55626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Tuesday</a:t>
            </a:r>
            <a:r>
              <a:rPr lang="en-US" dirty="0" smtClean="0">
                <a:solidFill>
                  <a:schemeClr val="tx1"/>
                </a:solidFill>
              </a:rPr>
              <a:t>: I.N.30: Argument vs. Claim,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Close Read The Life of Frederick Douglass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Wednesday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I.N.31: </a:t>
            </a:r>
            <a:r>
              <a:rPr lang="en-US" dirty="0">
                <a:solidFill>
                  <a:schemeClr val="tx1"/>
                </a:solidFill>
              </a:rPr>
              <a:t>Credible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Close Read Nelson </a:t>
            </a:r>
            <a:r>
              <a:rPr lang="en-US" dirty="0" smtClean="0">
                <a:solidFill>
                  <a:schemeClr val="tx1"/>
                </a:solidFill>
              </a:rPr>
              <a:t>Mandela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Thursday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I.N.32: </a:t>
            </a:r>
            <a:r>
              <a:rPr lang="en-US" dirty="0">
                <a:solidFill>
                  <a:schemeClr val="tx1"/>
                </a:solidFill>
              </a:rPr>
              <a:t>Debate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Compare Contrast Chart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Friday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I.N.33: </a:t>
            </a:r>
            <a:r>
              <a:rPr lang="en-US" dirty="0">
                <a:solidFill>
                  <a:schemeClr val="tx1"/>
                </a:solidFill>
              </a:rPr>
              <a:t>Evidence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Comparison Chart Due,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Spelling Test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3 things you can do to check if a source is “credible” or preferred?  (refer to page 173) </a:t>
            </a:r>
          </a:p>
          <a:p>
            <a:r>
              <a:rPr lang="en-US" dirty="0" smtClean="0"/>
              <a:t>When you finish, turn it in and read silently or work on your comparison chart.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www.youtube.com/watch?v=jgQBoXsxr8w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11-14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Create an I.N. 32 titled “Debate”</a:t>
            </a:r>
          </a:p>
          <a:p>
            <a:pPr marL="0" indent="0">
              <a:buNone/>
            </a:pPr>
            <a:r>
              <a:rPr lang="en-US" dirty="0" smtClean="0"/>
              <a:t>In your I.N. answer the following questions: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a debate? 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real life examples can you give of a debate? 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makes a good debate in your opinion? 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difference between debate and argument?  </a:t>
            </a:r>
          </a:p>
          <a:p>
            <a:pPr marL="0" indent="0">
              <a:buNone/>
            </a:pPr>
            <a:r>
              <a:rPr lang="en-US" dirty="0" smtClean="0"/>
              <a:t>*when you finish,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what makes a successful debate by participating in an active discussion with my classmates.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I.N. </a:t>
            </a:r>
            <a:r>
              <a:rPr lang="en-US" dirty="0" smtClean="0"/>
              <a:t>32 Debate</a:t>
            </a:r>
            <a:br>
              <a:rPr lang="en-US" dirty="0" smtClean="0"/>
            </a:br>
            <a:r>
              <a:rPr lang="en-US" sz="3600" dirty="0" smtClean="0"/>
              <a:t>Take notes…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Debate</a:t>
            </a:r>
            <a:r>
              <a:rPr lang="en-US" b="1" dirty="0" smtClean="0"/>
              <a:t>: </a:t>
            </a:r>
            <a:r>
              <a:rPr lang="en-US" i="1" dirty="0" smtClean="0"/>
              <a:t>constructive</a:t>
            </a:r>
            <a:r>
              <a:rPr lang="en-US" dirty="0" smtClean="0"/>
              <a:t> </a:t>
            </a:r>
            <a:r>
              <a:rPr lang="en-US" dirty="0"/>
              <a:t>arguments that explain or persuade, </a:t>
            </a:r>
            <a:r>
              <a:rPr lang="en-US" dirty="0" smtClean="0"/>
              <a:t>while proving </a:t>
            </a:r>
            <a:r>
              <a:rPr lang="en-US" dirty="0"/>
              <a:t>those arguments with </a:t>
            </a:r>
            <a:r>
              <a:rPr lang="en-US" dirty="0" smtClean="0"/>
              <a:t>substantial </a:t>
            </a:r>
            <a:r>
              <a:rPr lang="en-US" dirty="0"/>
              <a:t>evidence.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www.youtube.com/watch?v=vVjUr2zXtb4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Take notes on any facts or opinions you find interesting.  </a:t>
            </a:r>
          </a:p>
          <a:p>
            <a:r>
              <a:rPr lang="en-US" dirty="0" smtClean="0"/>
              <a:t>Also note anything that the debaters do “wrong” in conversation.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Compare/Contrast Packet </a:t>
            </a:r>
            <a:br>
              <a:rPr lang="en-US" dirty="0" smtClean="0"/>
            </a:br>
            <a:r>
              <a:rPr lang="en-US" dirty="0" smtClean="0"/>
              <a:t>DUE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/>
              <a:t>Frederick </a:t>
            </a:r>
            <a:r>
              <a:rPr lang="en-US" u="sng" dirty="0" smtClean="0"/>
              <a:t>Douglass vs. Nelson Mandela</a:t>
            </a:r>
          </a:p>
          <a:p>
            <a:r>
              <a:rPr lang="en-US" dirty="0" smtClean="0"/>
              <a:t>Annotate both excerpts</a:t>
            </a:r>
            <a:endParaRPr lang="en-US" dirty="0"/>
          </a:p>
          <a:p>
            <a:pPr lvl="1"/>
            <a:r>
              <a:rPr lang="en-US" dirty="0"/>
              <a:t>At least 5 words identified and defined in each</a:t>
            </a:r>
          </a:p>
          <a:p>
            <a:pPr lvl="1"/>
            <a:r>
              <a:rPr lang="en-US" dirty="0"/>
              <a:t>Questions in the margins</a:t>
            </a:r>
          </a:p>
          <a:p>
            <a:pPr lvl="1"/>
            <a:r>
              <a:rPr lang="en-US" dirty="0"/>
              <a:t>Connections to an element from the </a:t>
            </a:r>
            <a:r>
              <a:rPr lang="en-US" dirty="0" smtClean="0"/>
              <a:t>chart</a:t>
            </a:r>
          </a:p>
          <a:p>
            <a:r>
              <a:rPr lang="en-US" dirty="0" smtClean="0"/>
              <a:t>Complete the chart for both excerpts relying on evidence from ONLY the text to support your findings. </a:t>
            </a:r>
          </a:p>
          <a:p>
            <a:r>
              <a:rPr lang="en-US" dirty="0" smtClean="0"/>
              <a:t>When you finish, read silently or study spelling words for your test tomorrow. 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an I.N. 33 called “Evidence”</a:t>
            </a:r>
          </a:p>
          <a:p>
            <a:pPr marL="0" indent="0">
              <a:buNone/>
            </a:pPr>
            <a:r>
              <a:rPr lang="en-US" u="sng" dirty="0" smtClean="0"/>
              <a:t>Answer the following questions about evidence: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What is evidence used for in our world?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point of evidence in an essay?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point of evidence in an argument? 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Turn in the compare/contrast packet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Study your spelling words for the test today.  </a:t>
            </a:r>
          </a:p>
          <a:p>
            <a:pPr>
              <a:buFontTx/>
              <a:buChar char="-"/>
            </a:pPr>
            <a:r>
              <a:rPr lang="en-US" dirty="0" smtClean="0"/>
              <a:t>Read an independent reading book.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take out a separate piece of paper</a:t>
            </a:r>
          </a:p>
          <a:p>
            <a:r>
              <a:rPr lang="en-US" dirty="0" smtClean="0"/>
              <a:t>Be sure you write your name and section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*Write the word first.  </a:t>
            </a:r>
          </a:p>
          <a:p>
            <a:pPr marL="0" indent="0">
              <a:buNone/>
            </a:pPr>
            <a:r>
              <a:rPr lang="en-US" dirty="0" smtClean="0"/>
              <a:t>*Then use </a:t>
            </a:r>
            <a:r>
              <a:rPr lang="en-US" dirty="0" smtClean="0"/>
              <a:t>each word </a:t>
            </a:r>
            <a:r>
              <a:rPr lang="en-US" dirty="0" smtClean="0"/>
              <a:t>in a complete sentence.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Turn it in when you are finished.  </a:t>
            </a:r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various types of evidence and how they enhance a claim and overall argument.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I.N. 33: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section called “Logical Support” from pages 206-208</a:t>
            </a:r>
          </a:p>
          <a:p>
            <a:r>
              <a:rPr lang="en-US" dirty="0" smtClean="0"/>
              <a:t>Take notes on important terms and ideas</a:t>
            </a:r>
          </a:p>
          <a:p>
            <a:r>
              <a:rPr lang="en-US" dirty="0" smtClean="0"/>
              <a:t>Be sure to copy down both the chart on page 207 and the web on page 208</a:t>
            </a:r>
            <a:endParaRPr lang="en-US" dirty="0"/>
          </a:p>
          <a:p>
            <a:r>
              <a:rPr lang="en-US" dirty="0" smtClean="0"/>
              <a:t>Complete the “Your Turn 3” at the bottom of page 208 in your I.N.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0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I.N. </a:t>
            </a:r>
            <a:r>
              <a:rPr lang="en-US" dirty="0" smtClean="0"/>
              <a:t>33: Evidence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/>
              <a:t>Evidence</a:t>
            </a:r>
            <a:r>
              <a:rPr lang="en-US" b="1" dirty="0"/>
              <a:t>: Facts that support the </a:t>
            </a:r>
            <a:r>
              <a:rPr lang="en-US" b="1" dirty="0" smtClean="0"/>
              <a:t>claim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Identify any Evidence in these videos: </a:t>
            </a:r>
          </a:p>
          <a:p>
            <a:pPr marL="0" indent="0">
              <a:buNone/>
            </a:pPr>
            <a:r>
              <a:rPr lang="en-US" b="1" u="sng" dirty="0">
                <a:hlinkClick r:id="rId2"/>
              </a:rPr>
              <a:t>http://</a:t>
            </a:r>
            <a:r>
              <a:rPr lang="en-US" b="1" u="sng" dirty="0" smtClean="0">
                <a:hlinkClick r:id="rId2"/>
              </a:rPr>
              <a:t>www.youtube.com/watch?v=6Xp9lat8t6s</a:t>
            </a:r>
            <a:r>
              <a:rPr lang="en-US" b="1" u="sng" dirty="0" smtClean="0"/>
              <a:t> </a:t>
            </a:r>
          </a:p>
          <a:p>
            <a:pPr marL="0" indent="0">
              <a:buNone/>
            </a:pPr>
            <a:r>
              <a:rPr lang="en-US" b="1" u="sng" dirty="0">
                <a:hlinkClick r:id="rId3"/>
              </a:rPr>
              <a:t>http://www.youtube.com/watch?v=_</a:t>
            </a:r>
            <a:r>
              <a:rPr lang="en-US" b="1" u="sng" dirty="0" smtClean="0">
                <a:hlinkClick r:id="rId3"/>
              </a:rPr>
              <a:t>7fl6Gqbd4w</a:t>
            </a:r>
            <a:r>
              <a:rPr lang="en-US" b="1" u="sng" dirty="0" smtClean="0"/>
              <a:t> </a:t>
            </a:r>
          </a:p>
          <a:p>
            <a:pPr marL="0" indent="0">
              <a:buNone/>
            </a:pPr>
            <a:r>
              <a:rPr lang="en-US" b="1" u="sng" dirty="0">
                <a:hlinkClick r:id="rId4"/>
              </a:rPr>
              <a:t>http://</a:t>
            </a:r>
            <a:r>
              <a:rPr lang="en-US" b="1" u="sng" dirty="0" smtClean="0">
                <a:hlinkClick r:id="rId4"/>
              </a:rPr>
              <a:t>www.youtube.com/watch?v=QYMAULd2vhg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>
                <a:hlinkClick r:id="rId5"/>
              </a:rPr>
              <a:t>http://</a:t>
            </a:r>
            <a:r>
              <a:rPr lang="en-US" b="1" u="sng" dirty="0" smtClean="0">
                <a:hlinkClick r:id="rId5"/>
              </a:rPr>
              <a:t>www.youtube.com/watch?v=1qFlxudgvjQ</a:t>
            </a:r>
            <a:r>
              <a:rPr lang="en-US" b="1" u="sng" dirty="0" smtClean="0"/>
              <a:t> </a:t>
            </a:r>
            <a:endParaRPr lang="en-US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</a:t>
            </a:r>
            <a:r>
              <a:rPr lang="en-US" dirty="0" smtClean="0"/>
              <a:t>an I.N</a:t>
            </a:r>
            <a:r>
              <a:rPr lang="en-US" dirty="0"/>
              <a:t>. </a:t>
            </a:r>
            <a:r>
              <a:rPr lang="en-US" dirty="0" smtClean="0"/>
              <a:t>30 called “Argument </a:t>
            </a:r>
            <a:r>
              <a:rPr lang="en-US" dirty="0"/>
              <a:t>vs. Claim”</a:t>
            </a:r>
          </a:p>
          <a:p>
            <a:pPr lvl="1"/>
            <a:r>
              <a:rPr lang="en-US" dirty="0"/>
              <a:t>Write it in your Table of Contents too</a:t>
            </a:r>
          </a:p>
          <a:p>
            <a:r>
              <a:rPr lang="en-US" dirty="0" smtClean="0"/>
              <a:t>What do you think the words argument and claim mean?  Give a definition of both in your I.N. </a:t>
            </a:r>
          </a:p>
          <a:p>
            <a:r>
              <a:rPr lang="en-US" dirty="0" smtClean="0"/>
              <a:t>Be sure you have the handout from THEHUB</a:t>
            </a:r>
          </a:p>
          <a:p>
            <a:r>
              <a:rPr lang="en-US" dirty="0" smtClean="0"/>
              <a:t>Have your Framework 4 Vocabulary page out from Friday</a:t>
            </a:r>
          </a:p>
          <a:p>
            <a:r>
              <a:rPr lang="en-US" dirty="0" smtClean="0"/>
              <a:t>Turn to page 202 in your Green Textbook</a:t>
            </a:r>
          </a:p>
          <a:p>
            <a:r>
              <a:rPr lang="en-US" dirty="0" smtClean="0"/>
              <a:t>Read </a:t>
            </a:r>
            <a:r>
              <a:rPr lang="en-US" dirty="0"/>
              <a:t>an independent reading book silently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the difference between an argument and a claim by creating my own claim.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I.N. 30: Argument Vs. Claim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Take Notes…</a:t>
            </a:r>
            <a:endParaRPr lang="en-US" u="sng" dirty="0" smtClean="0"/>
          </a:p>
          <a:p>
            <a:pPr marL="0" indent="0">
              <a:buNone/>
            </a:pPr>
            <a:r>
              <a:rPr lang="en-US" sz="3600" b="1" u="sng" dirty="0" smtClean="0"/>
              <a:t>Point of View:</a:t>
            </a:r>
            <a:r>
              <a:rPr lang="en-US" sz="3600" b="1" dirty="0" smtClean="0"/>
              <a:t> a person’s opinion of an issue</a:t>
            </a:r>
            <a:endParaRPr lang="en-US" sz="3600" b="1" u="sng" dirty="0" smtClean="0"/>
          </a:p>
          <a:p>
            <a:pPr marL="0" indent="0">
              <a:buNone/>
            </a:pPr>
            <a:r>
              <a:rPr lang="en-US" sz="3600" b="1" u="sng" dirty="0" smtClean="0"/>
              <a:t>Argument:</a:t>
            </a:r>
            <a:r>
              <a:rPr lang="en-US" sz="3600" b="1" dirty="0" smtClean="0"/>
              <a:t> an opinion supported by claims </a:t>
            </a:r>
            <a:r>
              <a:rPr lang="en-US" sz="3600" b="1" i="1" dirty="0" smtClean="0"/>
              <a:t>and</a:t>
            </a:r>
            <a:r>
              <a:rPr lang="en-US" sz="3600" b="1" dirty="0" smtClean="0"/>
              <a:t> evidence</a:t>
            </a:r>
            <a:endParaRPr lang="en-US" sz="3600" b="1" u="sng" dirty="0"/>
          </a:p>
          <a:p>
            <a:pPr>
              <a:buFontTx/>
              <a:buChar char="-"/>
            </a:pPr>
            <a:r>
              <a:rPr lang="en-US" sz="3600" b="1" u="sng" dirty="0" smtClean="0"/>
              <a:t>Claim:</a:t>
            </a:r>
            <a:r>
              <a:rPr lang="en-US" sz="3600" b="1" dirty="0" smtClean="0"/>
              <a:t> Opinion that clearly states your point of view on a topic </a:t>
            </a:r>
            <a:endParaRPr lang="en-US" sz="3600" b="1" dirty="0"/>
          </a:p>
          <a:p>
            <a:pPr marL="0" indent="0">
              <a:buNone/>
            </a:pPr>
            <a:endParaRPr lang="en-US" sz="3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970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I.N. 30: Argument Vs.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Read pages 203-204</a:t>
            </a:r>
          </a:p>
          <a:p>
            <a:r>
              <a:rPr lang="en-US" dirty="0" smtClean="0"/>
              <a:t>Answer the questions in the yellow boxes #1-6 </a:t>
            </a:r>
          </a:p>
          <a:p>
            <a:r>
              <a:rPr lang="en-US" dirty="0" smtClean="0"/>
              <a:t>When you finish, begin reading the excerpt on Frederick Douglass.  </a:t>
            </a:r>
          </a:p>
          <a:p>
            <a:pPr lvl="1"/>
            <a:r>
              <a:rPr lang="en-US" dirty="0" smtClean="0"/>
              <a:t>Underline words you do not know (at least 5) </a:t>
            </a:r>
          </a:p>
          <a:p>
            <a:pPr lvl="1"/>
            <a:r>
              <a:rPr lang="en-US" dirty="0" smtClean="0"/>
              <a:t>Look up the definitions and write them in the margins to the side of the words</a:t>
            </a:r>
          </a:p>
          <a:p>
            <a:pPr lvl="1"/>
            <a:r>
              <a:rPr lang="en-US" dirty="0" smtClean="0"/>
              <a:t>Read the excerpt at least 3 times.  </a:t>
            </a:r>
          </a:p>
          <a:p>
            <a:pPr lvl="1"/>
            <a:r>
              <a:rPr lang="en-US" dirty="0" smtClean="0"/>
              <a:t>Complete the chart to the best of your ability for this </a:t>
            </a:r>
            <a:r>
              <a:rPr lang="en-US" dirty="0"/>
              <a:t>excerpt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3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Exit Ticket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reading “A Veto on Video Games”, write a CLAIM sentence stating your opinion or point of view on the issue the author addressed.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difference between a claim and an argument.  </a:t>
            </a:r>
          </a:p>
          <a:p>
            <a:r>
              <a:rPr lang="en-US" dirty="0" smtClean="0"/>
              <a:t>Turn it in at THEHUB and read silently or work on your Frederick Douglass excerpt.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Wednesday: 11-13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Make an I.N. 31 titled “Credible”</a:t>
            </a:r>
          </a:p>
          <a:p>
            <a:r>
              <a:rPr lang="en-US" dirty="0" smtClean="0"/>
              <a:t>Turn to page 171 in your green textbook</a:t>
            </a:r>
          </a:p>
          <a:p>
            <a:r>
              <a:rPr lang="en-US" dirty="0" smtClean="0"/>
              <a:t>Have your Comparison Worksheet packet out from yesterday</a:t>
            </a:r>
          </a:p>
          <a:p>
            <a:r>
              <a:rPr lang="en-US" dirty="0" smtClean="0"/>
              <a:t>Answer this question in your I.N.: </a:t>
            </a:r>
          </a:p>
          <a:p>
            <a:pPr lvl="1"/>
            <a:r>
              <a:rPr lang="en-US" dirty="0" smtClean="0"/>
              <a:t>How do you know if information is reliable?  How do you know whether what you’re reading or hearing is true?  </a:t>
            </a:r>
          </a:p>
          <a:p>
            <a:pPr lvl="1"/>
            <a:r>
              <a:rPr lang="en-US" dirty="0" smtClean="0"/>
              <a:t>When you finish, read an independent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what makes a source credible.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4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I.N. 31 </a:t>
            </a:r>
            <a:r>
              <a:rPr lang="en-US" dirty="0" smtClean="0"/>
              <a:t>Credible</a:t>
            </a:r>
            <a:br>
              <a:rPr lang="en-US" dirty="0" smtClean="0"/>
            </a:br>
            <a:r>
              <a:rPr lang="en-US" dirty="0" smtClean="0"/>
              <a:t>Take notes…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/>
              <a:t>Credible</a:t>
            </a:r>
            <a:r>
              <a:rPr lang="en-US" b="1" dirty="0" smtClean="0"/>
              <a:t>: </a:t>
            </a:r>
            <a:r>
              <a:rPr lang="en-US" dirty="0" smtClean="0"/>
              <a:t>something that you can rely on being true and accurate.  A preferred source of information.  </a:t>
            </a:r>
          </a:p>
          <a:p>
            <a:pPr marL="0" indent="0">
              <a:buNone/>
            </a:pPr>
            <a:r>
              <a:rPr lang="en-US" sz="1200" dirty="0" smtClean="0"/>
              <a:t>___________________________________________________________________________________________________________________</a:t>
            </a: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*Read pages 171 and 173.  </a:t>
            </a:r>
          </a:p>
          <a:p>
            <a:pPr marL="0" indent="0">
              <a:buNone/>
            </a:pPr>
            <a:r>
              <a:rPr lang="en-US" dirty="0" smtClean="0"/>
              <a:t>*Answer questions #1-5 on the bottom of 173 in your I.N. 31.  Say whether it is preferred or less reliable and then </a:t>
            </a:r>
            <a:r>
              <a:rPr lang="en-US" u="sng" dirty="0" smtClean="0"/>
              <a:t>TELL WHY</a:t>
            </a:r>
            <a:r>
              <a:rPr lang="en-US" dirty="0" smtClean="0"/>
              <a:t> in at least a sentence. 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Then read the Nelson Mandela excerpt and complete the other portion of the chart. 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If you finish, read silently.  </a:t>
            </a:r>
          </a:p>
        </p:txBody>
      </p:sp>
    </p:spTree>
    <p:extLst>
      <p:ext uri="{BB962C8B-B14F-4D97-AF65-F5344CB8AC3E}">
        <p14:creationId xmlns:p14="http://schemas.microsoft.com/office/powerpoint/2010/main" val="6669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960</Words>
  <Application>Microsoft Office PowerPoint</Application>
  <PresentationFormat>On-screen Show (4:3)</PresentationFormat>
  <Paragraphs>124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Week 14: 11/12-11/15</vt:lpstr>
      <vt:lpstr>Tuesday: 11-12</vt:lpstr>
      <vt:lpstr>Learning Target</vt:lpstr>
      <vt:lpstr>I.N. 30: Argument Vs. Claim</vt:lpstr>
      <vt:lpstr>I.N. 30: Argument Vs. Claim</vt:lpstr>
      <vt:lpstr>Exit Ticket</vt:lpstr>
      <vt:lpstr>Wednesday: 11-13</vt:lpstr>
      <vt:lpstr>Learning Target</vt:lpstr>
      <vt:lpstr>I.N. 31 Credible Take notes…  </vt:lpstr>
      <vt:lpstr>Exit Ticket</vt:lpstr>
      <vt:lpstr>Thursday: 11-14</vt:lpstr>
      <vt:lpstr>Learning Target</vt:lpstr>
      <vt:lpstr>I.N. 32 Debate Take notes…  </vt:lpstr>
      <vt:lpstr>Compare/Contrast Packet  DUE TOMORROW</vt:lpstr>
      <vt:lpstr>Friday: 11-15</vt:lpstr>
      <vt:lpstr>Spelling Test</vt:lpstr>
      <vt:lpstr>Learning Target</vt:lpstr>
      <vt:lpstr>I.N. 33: Evidence</vt:lpstr>
      <vt:lpstr>I.N. 33: Evidence 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14: 11/12-11/15</dc:title>
  <dc:creator>Windows User</dc:creator>
  <cp:lastModifiedBy>Windows User</cp:lastModifiedBy>
  <cp:revision>40</cp:revision>
  <cp:lastPrinted>2013-11-15T17:46:12Z</cp:lastPrinted>
  <dcterms:created xsi:type="dcterms:W3CDTF">2013-11-06T19:52:43Z</dcterms:created>
  <dcterms:modified xsi:type="dcterms:W3CDTF">2013-11-15T17:57:54Z</dcterms:modified>
</cp:coreProperties>
</file>