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1" r:id="rId5"/>
    <p:sldId id="262" r:id="rId6"/>
    <p:sldId id="264"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080D0C-811D-497F-A16C-10FB2ABFCA1B}" type="datetimeFigureOut">
              <a:rPr lang="en-US" smtClean="0"/>
              <a:t>11/7/2013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9F8128-301B-4439-B79C-41414A5955C0}" type="slidenum">
              <a:rPr lang="en-US" smtClean="0"/>
              <a:t>‹#›</a:t>
            </a:fld>
            <a:endParaRPr lang="en-US"/>
          </a:p>
        </p:txBody>
      </p:sp>
    </p:spTree>
    <p:extLst>
      <p:ext uri="{BB962C8B-B14F-4D97-AF65-F5344CB8AC3E}">
        <p14:creationId xmlns:p14="http://schemas.microsoft.com/office/powerpoint/2010/main" val="1426144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1</a:t>
            </a:fld>
            <a:endParaRPr lang="en-US"/>
          </a:p>
        </p:txBody>
      </p:sp>
    </p:spTree>
    <p:extLst>
      <p:ext uri="{BB962C8B-B14F-4D97-AF65-F5344CB8AC3E}">
        <p14:creationId xmlns:p14="http://schemas.microsoft.com/office/powerpoint/2010/main" val="416772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2</a:t>
            </a:fld>
            <a:endParaRPr lang="en-US"/>
          </a:p>
        </p:txBody>
      </p:sp>
    </p:spTree>
    <p:extLst>
      <p:ext uri="{BB962C8B-B14F-4D97-AF65-F5344CB8AC3E}">
        <p14:creationId xmlns:p14="http://schemas.microsoft.com/office/powerpoint/2010/main" val="222343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02EC10-C38A-48A5-B570-CDC1CF3C401A}" type="slidenum">
              <a:rPr lang="en-US" smtClean="0"/>
              <a:t>3</a:t>
            </a:fld>
            <a:endParaRPr lang="en-US"/>
          </a:p>
        </p:txBody>
      </p:sp>
    </p:spTree>
    <p:extLst>
      <p:ext uri="{BB962C8B-B14F-4D97-AF65-F5344CB8AC3E}">
        <p14:creationId xmlns:p14="http://schemas.microsoft.com/office/powerpoint/2010/main" val="2757500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BFEF48-DC4A-47E8-9539-B682584ED54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5783C-F4E4-4DE8-94CA-54C54C293523}" type="slidenum">
              <a:rPr lang="en-US" smtClean="0"/>
              <a:t>‹#›</a:t>
            </a:fld>
            <a:endParaRPr lang="en-US"/>
          </a:p>
        </p:txBody>
      </p:sp>
    </p:spTree>
    <p:extLst>
      <p:ext uri="{BB962C8B-B14F-4D97-AF65-F5344CB8AC3E}">
        <p14:creationId xmlns:p14="http://schemas.microsoft.com/office/powerpoint/2010/main" val="3685007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FEF48-DC4A-47E8-9539-B682584ED54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5783C-F4E4-4DE8-94CA-54C54C293523}" type="slidenum">
              <a:rPr lang="en-US" smtClean="0"/>
              <a:t>‹#›</a:t>
            </a:fld>
            <a:endParaRPr lang="en-US"/>
          </a:p>
        </p:txBody>
      </p:sp>
    </p:spTree>
    <p:extLst>
      <p:ext uri="{BB962C8B-B14F-4D97-AF65-F5344CB8AC3E}">
        <p14:creationId xmlns:p14="http://schemas.microsoft.com/office/powerpoint/2010/main" val="185315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FEF48-DC4A-47E8-9539-B682584ED54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5783C-F4E4-4DE8-94CA-54C54C293523}" type="slidenum">
              <a:rPr lang="en-US" smtClean="0"/>
              <a:t>‹#›</a:t>
            </a:fld>
            <a:endParaRPr lang="en-US"/>
          </a:p>
        </p:txBody>
      </p:sp>
    </p:spTree>
    <p:extLst>
      <p:ext uri="{BB962C8B-B14F-4D97-AF65-F5344CB8AC3E}">
        <p14:creationId xmlns:p14="http://schemas.microsoft.com/office/powerpoint/2010/main" val="81005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FEF48-DC4A-47E8-9539-B682584ED54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5783C-F4E4-4DE8-94CA-54C54C293523}" type="slidenum">
              <a:rPr lang="en-US" smtClean="0"/>
              <a:t>‹#›</a:t>
            </a:fld>
            <a:endParaRPr lang="en-US"/>
          </a:p>
        </p:txBody>
      </p:sp>
    </p:spTree>
    <p:extLst>
      <p:ext uri="{BB962C8B-B14F-4D97-AF65-F5344CB8AC3E}">
        <p14:creationId xmlns:p14="http://schemas.microsoft.com/office/powerpoint/2010/main" val="2584874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BFEF48-DC4A-47E8-9539-B682584ED54F}"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D5783C-F4E4-4DE8-94CA-54C54C293523}" type="slidenum">
              <a:rPr lang="en-US" smtClean="0"/>
              <a:t>‹#›</a:t>
            </a:fld>
            <a:endParaRPr lang="en-US"/>
          </a:p>
        </p:txBody>
      </p:sp>
    </p:spTree>
    <p:extLst>
      <p:ext uri="{BB962C8B-B14F-4D97-AF65-F5344CB8AC3E}">
        <p14:creationId xmlns:p14="http://schemas.microsoft.com/office/powerpoint/2010/main" val="4113197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BFEF48-DC4A-47E8-9539-B682584ED54F}"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5783C-F4E4-4DE8-94CA-54C54C293523}" type="slidenum">
              <a:rPr lang="en-US" smtClean="0"/>
              <a:t>‹#›</a:t>
            </a:fld>
            <a:endParaRPr lang="en-US"/>
          </a:p>
        </p:txBody>
      </p:sp>
    </p:spTree>
    <p:extLst>
      <p:ext uri="{BB962C8B-B14F-4D97-AF65-F5344CB8AC3E}">
        <p14:creationId xmlns:p14="http://schemas.microsoft.com/office/powerpoint/2010/main" val="522939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BFEF48-DC4A-47E8-9539-B682584ED54F}" type="datetimeFigureOut">
              <a:rPr lang="en-US" smtClean="0"/>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D5783C-F4E4-4DE8-94CA-54C54C293523}" type="slidenum">
              <a:rPr lang="en-US" smtClean="0"/>
              <a:t>‹#›</a:t>
            </a:fld>
            <a:endParaRPr lang="en-US"/>
          </a:p>
        </p:txBody>
      </p:sp>
    </p:spTree>
    <p:extLst>
      <p:ext uri="{BB962C8B-B14F-4D97-AF65-F5344CB8AC3E}">
        <p14:creationId xmlns:p14="http://schemas.microsoft.com/office/powerpoint/2010/main" val="317511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BFEF48-DC4A-47E8-9539-B682584ED54F}" type="datetimeFigureOut">
              <a:rPr lang="en-US" smtClean="0"/>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D5783C-F4E4-4DE8-94CA-54C54C293523}" type="slidenum">
              <a:rPr lang="en-US" smtClean="0"/>
              <a:t>‹#›</a:t>
            </a:fld>
            <a:endParaRPr lang="en-US"/>
          </a:p>
        </p:txBody>
      </p:sp>
    </p:spTree>
    <p:extLst>
      <p:ext uri="{BB962C8B-B14F-4D97-AF65-F5344CB8AC3E}">
        <p14:creationId xmlns:p14="http://schemas.microsoft.com/office/powerpoint/2010/main" val="179780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FEF48-DC4A-47E8-9539-B682584ED54F}" type="datetimeFigureOut">
              <a:rPr lang="en-US" smtClean="0"/>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D5783C-F4E4-4DE8-94CA-54C54C293523}" type="slidenum">
              <a:rPr lang="en-US" smtClean="0"/>
              <a:t>‹#›</a:t>
            </a:fld>
            <a:endParaRPr lang="en-US"/>
          </a:p>
        </p:txBody>
      </p:sp>
    </p:spTree>
    <p:extLst>
      <p:ext uri="{BB962C8B-B14F-4D97-AF65-F5344CB8AC3E}">
        <p14:creationId xmlns:p14="http://schemas.microsoft.com/office/powerpoint/2010/main" val="234057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FEF48-DC4A-47E8-9539-B682584ED54F}"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5783C-F4E4-4DE8-94CA-54C54C293523}" type="slidenum">
              <a:rPr lang="en-US" smtClean="0"/>
              <a:t>‹#›</a:t>
            </a:fld>
            <a:endParaRPr lang="en-US"/>
          </a:p>
        </p:txBody>
      </p:sp>
    </p:spTree>
    <p:extLst>
      <p:ext uri="{BB962C8B-B14F-4D97-AF65-F5344CB8AC3E}">
        <p14:creationId xmlns:p14="http://schemas.microsoft.com/office/powerpoint/2010/main" val="764441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FEF48-DC4A-47E8-9539-B682584ED54F}"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D5783C-F4E4-4DE8-94CA-54C54C293523}" type="slidenum">
              <a:rPr lang="en-US" smtClean="0"/>
              <a:t>‹#›</a:t>
            </a:fld>
            <a:endParaRPr lang="en-US"/>
          </a:p>
        </p:txBody>
      </p:sp>
    </p:spTree>
    <p:extLst>
      <p:ext uri="{BB962C8B-B14F-4D97-AF65-F5344CB8AC3E}">
        <p14:creationId xmlns:p14="http://schemas.microsoft.com/office/powerpoint/2010/main" val="890675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FEF48-DC4A-47E8-9539-B682584ED54F}" type="datetimeFigureOut">
              <a:rPr lang="en-US" smtClean="0"/>
              <a:t>11/7/2013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5783C-F4E4-4DE8-94CA-54C54C293523}" type="slidenum">
              <a:rPr lang="en-US" smtClean="0"/>
              <a:t>‹#›</a:t>
            </a:fld>
            <a:endParaRPr lang="en-US"/>
          </a:p>
        </p:txBody>
      </p:sp>
    </p:spTree>
    <p:extLst>
      <p:ext uri="{BB962C8B-B14F-4D97-AF65-F5344CB8AC3E}">
        <p14:creationId xmlns:p14="http://schemas.microsoft.com/office/powerpoint/2010/main" val="1296431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url?sa=i&amp;source=images&amp;cd=&amp;cad=rja&amp;docid=tVU6g-HIY6YMuM&amp;tbnid=SwTgnIl5DfouGM:&amp;ved=0CAgQjRwwAA&amp;url=http://www.warrencountyschools.org/olc/page.aspx?id=14590&amp;s=2622&amp;ei=ZSkBUqznC8SBiwLg_YCQBA&amp;psig=AFQjCNGt1asR3MC4WV9ZyoJZ2vsK4qDIQA&amp;ust=137589424524693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Week 13</a:t>
            </a:r>
            <a:br>
              <a:rPr lang="en-US" dirty="0" smtClean="0"/>
            </a:br>
            <a:r>
              <a:rPr lang="en-US" dirty="0" smtClean="0"/>
              <a:t>11/4-11/8</a:t>
            </a:r>
            <a:endParaRPr lang="en-US" dirty="0"/>
          </a:p>
        </p:txBody>
      </p:sp>
      <p:sp>
        <p:nvSpPr>
          <p:cNvPr id="3" name="Subtitle 2"/>
          <p:cNvSpPr>
            <a:spLocks noGrp="1"/>
          </p:cNvSpPr>
          <p:nvPr>
            <p:ph type="subTitle" idx="1"/>
          </p:nvPr>
        </p:nvSpPr>
        <p:spPr>
          <a:xfrm>
            <a:off x="1371600" y="3657600"/>
            <a:ext cx="6400800" cy="2895600"/>
          </a:xfrm>
        </p:spPr>
        <p:txBody>
          <a:bodyPr>
            <a:normAutofit/>
          </a:bodyPr>
          <a:lstStyle/>
          <a:p>
            <a:pPr algn="l"/>
            <a:r>
              <a:rPr lang="en-US" dirty="0" smtClean="0">
                <a:solidFill>
                  <a:schemeClr val="tx1"/>
                </a:solidFill>
              </a:rPr>
              <a:t>Monday: Movie Ticket/ Movie</a:t>
            </a:r>
          </a:p>
          <a:p>
            <a:pPr algn="l"/>
            <a:r>
              <a:rPr lang="en-US" dirty="0" smtClean="0">
                <a:solidFill>
                  <a:schemeClr val="tx1"/>
                </a:solidFill>
              </a:rPr>
              <a:t>Tuesday: Ember Test/ Movie Ticket DUE</a:t>
            </a:r>
          </a:p>
          <a:p>
            <a:pPr algn="l"/>
            <a:r>
              <a:rPr lang="en-US" dirty="0" smtClean="0">
                <a:solidFill>
                  <a:schemeClr val="tx1"/>
                </a:solidFill>
              </a:rPr>
              <a:t>Wednesday: Thursday: Friday: AZAC</a:t>
            </a:r>
            <a:endParaRPr lang="en-US" dirty="0"/>
          </a:p>
        </p:txBody>
      </p:sp>
    </p:spTree>
    <p:extLst>
      <p:ext uri="{BB962C8B-B14F-4D97-AF65-F5344CB8AC3E}">
        <p14:creationId xmlns:p14="http://schemas.microsoft.com/office/powerpoint/2010/main" val="695458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Monday:</a:t>
            </a:r>
            <a:endParaRPr lang="en-US" dirty="0"/>
          </a:p>
        </p:txBody>
      </p:sp>
      <p:sp>
        <p:nvSpPr>
          <p:cNvPr id="3" name="Content Placeholder 2"/>
          <p:cNvSpPr>
            <a:spLocks noGrp="1"/>
          </p:cNvSpPr>
          <p:nvPr>
            <p:ph idx="1"/>
          </p:nvPr>
        </p:nvSpPr>
        <p:spPr/>
        <p:txBody>
          <a:bodyPr/>
          <a:lstStyle/>
          <a:p>
            <a:r>
              <a:rPr lang="en-US" dirty="0" smtClean="0"/>
              <a:t>Have your Ember book out, a writing utensil, and your movie ticket worksheet from Friday.  </a:t>
            </a:r>
          </a:p>
          <a:p>
            <a:r>
              <a:rPr lang="en-US" dirty="0" smtClean="0"/>
              <a:t>Complete your agenda for today.  </a:t>
            </a:r>
          </a:p>
          <a:p>
            <a:r>
              <a:rPr lang="en-US" dirty="0" smtClean="0"/>
              <a:t>Work on finding evidence for the chart.  </a:t>
            </a:r>
          </a:p>
          <a:p>
            <a:r>
              <a:rPr lang="en-US" dirty="0" smtClean="0"/>
              <a:t>Once everyone has some evidence, we will continue the movie.    </a:t>
            </a:r>
            <a:endParaRPr lang="en-US" dirty="0"/>
          </a:p>
        </p:txBody>
      </p:sp>
    </p:spTree>
    <p:extLst>
      <p:ext uri="{BB962C8B-B14F-4D97-AF65-F5344CB8AC3E}">
        <p14:creationId xmlns:p14="http://schemas.microsoft.com/office/powerpoint/2010/main" val="682115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Learning Target</a:t>
            </a:r>
            <a:endParaRPr lang="en-US" u="sng" dirty="0"/>
          </a:p>
        </p:txBody>
      </p:sp>
      <p:sp>
        <p:nvSpPr>
          <p:cNvPr id="3" name="Content Placeholder 2"/>
          <p:cNvSpPr>
            <a:spLocks noGrp="1"/>
          </p:cNvSpPr>
          <p:nvPr>
            <p:ph idx="1"/>
          </p:nvPr>
        </p:nvSpPr>
        <p:spPr>
          <a:xfrm>
            <a:off x="228600" y="1219200"/>
            <a:ext cx="8229600" cy="4983163"/>
          </a:xfrm>
        </p:spPr>
        <p:txBody>
          <a:bodyPr/>
          <a:lstStyle/>
          <a:p>
            <a:r>
              <a:rPr lang="en-US" dirty="0" smtClean="0"/>
              <a:t>I can compare the novel of Ember with the movie adaptation by citing evidence and analyzing the differences.  </a:t>
            </a:r>
          </a:p>
        </p:txBody>
      </p:sp>
      <p:pic>
        <p:nvPicPr>
          <p:cNvPr id="2050" name="Picture 2" descr="http://www.warrencountyschools.org/userfiles/2622/target-1.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1" y="2470825"/>
            <a:ext cx="4387174" cy="438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9060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AZAC Testing</a:t>
            </a:r>
            <a:endParaRPr lang="en-US" dirty="0"/>
          </a:p>
        </p:txBody>
      </p:sp>
      <p:sp>
        <p:nvSpPr>
          <p:cNvPr id="3" name="Content Placeholder 2"/>
          <p:cNvSpPr>
            <a:spLocks noGrp="1"/>
          </p:cNvSpPr>
          <p:nvPr>
            <p:ph idx="1"/>
          </p:nvPr>
        </p:nvSpPr>
        <p:spPr/>
        <p:txBody>
          <a:bodyPr/>
          <a:lstStyle/>
          <a:p>
            <a:r>
              <a:rPr lang="en-US" dirty="0" smtClean="0"/>
              <a:t>No talking during a district test.  </a:t>
            </a:r>
          </a:p>
          <a:p>
            <a:r>
              <a:rPr lang="en-US" dirty="0" smtClean="0"/>
              <a:t>Only fill in the bubbles with a #2 pencil</a:t>
            </a:r>
          </a:p>
          <a:p>
            <a:r>
              <a:rPr lang="en-US" dirty="0" smtClean="0"/>
              <a:t>Do not write in the test booklet</a:t>
            </a:r>
          </a:p>
          <a:p>
            <a:r>
              <a:rPr lang="en-US" dirty="0" smtClean="0"/>
              <a:t>Be sure to keep track of what number you are on and mark the correct one.  </a:t>
            </a:r>
          </a:p>
          <a:p>
            <a:r>
              <a:rPr lang="en-US" dirty="0" smtClean="0"/>
              <a:t>If you are finished, put your answer key on top of your test book and leave it at your desk.  </a:t>
            </a:r>
          </a:p>
          <a:p>
            <a:r>
              <a:rPr lang="en-US" dirty="0" smtClean="0"/>
              <a:t>Read silently.  </a:t>
            </a:r>
            <a:endParaRPr lang="en-US" dirty="0"/>
          </a:p>
        </p:txBody>
      </p:sp>
    </p:spTree>
    <p:extLst>
      <p:ext uri="{BB962C8B-B14F-4D97-AF65-F5344CB8AC3E}">
        <p14:creationId xmlns:p14="http://schemas.microsoft.com/office/powerpoint/2010/main" val="3622340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7"/>
            <a:ext cx="8229600" cy="1143000"/>
          </a:xfrm>
        </p:spPr>
        <p:txBody>
          <a:bodyPr/>
          <a:lstStyle/>
          <a:p>
            <a:r>
              <a:rPr lang="en-US" dirty="0" smtClean="0"/>
              <a:t>Thursday: 11/5 </a:t>
            </a:r>
            <a:endParaRPr lang="en-US" dirty="0"/>
          </a:p>
        </p:txBody>
      </p:sp>
      <p:sp>
        <p:nvSpPr>
          <p:cNvPr id="3" name="Content Placeholder 2"/>
          <p:cNvSpPr>
            <a:spLocks noGrp="1"/>
          </p:cNvSpPr>
          <p:nvPr>
            <p:ph idx="1"/>
          </p:nvPr>
        </p:nvSpPr>
        <p:spPr>
          <a:xfrm>
            <a:off x="457200" y="914400"/>
            <a:ext cx="8229600" cy="5943600"/>
          </a:xfrm>
        </p:spPr>
        <p:txBody>
          <a:bodyPr>
            <a:normAutofit fontScale="77500" lnSpcReduction="20000"/>
          </a:bodyPr>
          <a:lstStyle/>
          <a:p>
            <a:r>
              <a:rPr lang="en-US" dirty="0" smtClean="0"/>
              <a:t>When your AZAC is finished, you may start on your Ember test.  You have today or tomorrow to do this test, so you can decide when you would like to take it.  </a:t>
            </a:r>
          </a:p>
          <a:p>
            <a:r>
              <a:rPr lang="en-US" dirty="0" smtClean="0"/>
              <a:t>Once you start the test, however, you must complete it that day.  </a:t>
            </a:r>
          </a:p>
          <a:p>
            <a:r>
              <a:rPr lang="en-US" dirty="0" smtClean="0"/>
              <a:t>Students attempting to “test out” must do the test today</a:t>
            </a:r>
            <a:endParaRPr lang="en-US" dirty="0" smtClean="0"/>
          </a:p>
          <a:p>
            <a:r>
              <a:rPr lang="en-US" dirty="0" smtClean="0"/>
              <a:t>You </a:t>
            </a:r>
            <a:r>
              <a:rPr lang="en-US" dirty="0" smtClean="0"/>
              <a:t>may use books, notes, sticky notes, etc.  </a:t>
            </a:r>
          </a:p>
          <a:p>
            <a:r>
              <a:rPr lang="en-US" dirty="0" smtClean="0"/>
              <a:t>When you finish the test : </a:t>
            </a:r>
          </a:p>
          <a:p>
            <a:pPr lvl="1"/>
            <a:r>
              <a:rPr lang="en-US" dirty="0" smtClean="0"/>
              <a:t>Staple together in this order: </a:t>
            </a:r>
          </a:p>
          <a:p>
            <a:pPr lvl="2"/>
            <a:r>
              <a:rPr lang="en-US" dirty="0" smtClean="0"/>
              <a:t>Test</a:t>
            </a:r>
          </a:p>
          <a:p>
            <a:pPr lvl="2"/>
            <a:r>
              <a:rPr lang="en-US" dirty="0" smtClean="0"/>
              <a:t>Any separate paper used on the test</a:t>
            </a:r>
          </a:p>
          <a:p>
            <a:pPr lvl="2"/>
            <a:r>
              <a:rPr lang="en-US" dirty="0" smtClean="0"/>
              <a:t>Plot diagram (if you had it) </a:t>
            </a:r>
          </a:p>
          <a:p>
            <a:pPr lvl="2"/>
            <a:r>
              <a:rPr lang="en-US" dirty="0" smtClean="0"/>
              <a:t>Movie Ticket that’s due today</a:t>
            </a:r>
            <a:endParaRPr lang="en-US" dirty="0"/>
          </a:p>
          <a:p>
            <a:pPr lvl="1"/>
            <a:r>
              <a:rPr lang="en-US" dirty="0" smtClean="0"/>
              <a:t>Turn it in at THEHUB</a:t>
            </a:r>
          </a:p>
          <a:p>
            <a:pPr lvl="1"/>
            <a:r>
              <a:rPr lang="en-US" dirty="0" smtClean="0"/>
              <a:t>Read </a:t>
            </a:r>
            <a:r>
              <a:rPr lang="en-US" dirty="0"/>
              <a:t>silently when you are </a:t>
            </a:r>
            <a:r>
              <a:rPr lang="en-US" dirty="0" smtClean="0"/>
              <a:t>finished or work on missing work.  </a:t>
            </a:r>
          </a:p>
          <a:p>
            <a:pPr marL="457200" lvl="1" indent="0">
              <a:buNone/>
            </a:pPr>
            <a:r>
              <a:rPr lang="en-US" dirty="0" smtClean="0"/>
              <a:t>*you must have signed parent permission to try to “compact out” tomorrow</a:t>
            </a:r>
            <a:endParaRPr lang="en-US" dirty="0"/>
          </a:p>
          <a:p>
            <a:pPr marL="457200" lvl="1" indent="0">
              <a:buNone/>
            </a:pPr>
            <a:endParaRPr lang="en-US" dirty="0"/>
          </a:p>
        </p:txBody>
      </p:sp>
    </p:spTree>
    <p:extLst>
      <p:ext uri="{BB962C8B-B14F-4D97-AF65-F5344CB8AC3E}">
        <p14:creationId xmlns:p14="http://schemas.microsoft.com/office/powerpoint/2010/main" val="665011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Friday: </a:t>
            </a:r>
          </a:p>
        </p:txBody>
      </p:sp>
      <p:sp>
        <p:nvSpPr>
          <p:cNvPr id="3" name="Content Placeholder 2"/>
          <p:cNvSpPr>
            <a:spLocks noGrp="1"/>
          </p:cNvSpPr>
          <p:nvPr>
            <p:ph idx="1"/>
          </p:nvPr>
        </p:nvSpPr>
        <p:spPr/>
        <p:txBody>
          <a:bodyPr/>
          <a:lstStyle/>
          <a:p>
            <a:r>
              <a:rPr lang="en-US" dirty="0" smtClean="0"/>
              <a:t>Line up quietly outside with your City of Ember book.  </a:t>
            </a:r>
          </a:p>
          <a:p>
            <a:pPr marL="0" indent="0">
              <a:buNone/>
            </a:pPr>
            <a:r>
              <a:rPr lang="en-US" dirty="0" smtClean="0">
                <a:sym typeface="Wingdings" panose="05000000000000000000" pitchFamily="2" charset="2"/>
              </a:rPr>
              <a:t> </a:t>
            </a:r>
            <a:endParaRPr lang="en-US" dirty="0"/>
          </a:p>
        </p:txBody>
      </p:sp>
    </p:spTree>
    <p:extLst>
      <p:ext uri="{BB962C8B-B14F-4D97-AF65-F5344CB8AC3E}">
        <p14:creationId xmlns:p14="http://schemas.microsoft.com/office/powerpoint/2010/main" val="2803770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 </a:t>
            </a:r>
            <a:endParaRPr lang="en-US" dirty="0"/>
          </a:p>
        </p:txBody>
      </p:sp>
      <p:sp>
        <p:nvSpPr>
          <p:cNvPr id="3" name="Content Placeholder 2"/>
          <p:cNvSpPr>
            <a:spLocks noGrp="1"/>
          </p:cNvSpPr>
          <p:nvPr>
            <p:ph idx="1"/>
          </p:nvPr>
        </p:nvSpPr>
        <p:spPr/>
        <p:txBody>
          <a:bodyPr/>
          <a:lstStyle/>
          <a:p>
            <a:r>
              <a:rPr lang="en-US" dirty="0" smtClean="0"/>
              <a:t>While some students are testing, you must be working on one of the following: </a:t>
            </a:r>
          </a:p>
          <a:p>
            <a:pPr lvl="1"/>
            <a:r>
              <a:rPr lang="en-US" dirty="0" smtClean="0"/>
              <a:t>Framework 4 Spelling Vocabulary Assignment</a:t>
            </a:r>
          </a:p>
          <a:p>
            <a:pPr lvl="1"/>
            <a:r>
              <a:rPr lang="en-US" dirty="0" smtClean="0"/>
              <a:t>Turning in any and all missing/late work</a:t>
            </a:r>
          </a:p>
          <a:p>
            <a:pPr lvl="1"/>
            <a:r>
              <a:rPr lang="en-US" dirty="0"/>
              <a:t>Reading </a:t>
            </a:r>
            <a:r>
              <a:rPr lang="en-US" dirty="0" smtClean="0"/>
              <a:t>Silently</a:t>
            </a:r>
          </a:p>
          <a:p>
            <a:pPr lvl="1"/>
            <a:r>
              <a:rPr lang="en-US" dirty="0" smtClean="0"/>
              <a:t>Cleaning out your backpack</a:t>
            </a:r>
          </a:p>
          <a:p>
            <a:pPr lvl="1"/>
            <a:r>
              <a:rPr lang="en-US" dirty="0" smtClean="0"/>
              <a:t>Making a Christmas Card for a troop</a:t>
            </a:r>
          </a:p>
        </p:txBody>
      </p:sp>
    </p:spTree>
    <p:extLst>
      <p:ext uri="{BB962C8B-B14F-4D97-AF65-F5344CB8AC3E}">
        <p14:creationId xmlns:p14="http://schemas.microsoft.com/office/powerpoint/2010/main" val="2626192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TotalTime>
  <Words>361</Words>
  <Application>Microsoft Office PowerPoint</Application>
  <PresentationFormat>On-screen Show (4:3)</PresentationFormat>
  <Paragraphs>45</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Week 13 11/4-11/8</vt:lpstr>
      <vt:lpstr>Monday:</vt:lpstr>
      <vt:lpstr>Learning Target</vt:lpstr>
      <vt:lpstr>AZAC Testing</vt:lpstr>
      <vt:lpstr>Thursday: 11/5 </vt:lpstr>
      <vt:lpstr>Friday: </vt:lpstr>
      <vt:lpstr>Friday: </vt:lpstr>
    </vt:vector>
  </TitlesOfParts>
  <Company>PUSD11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13 11/4-11/8</dc:title>
  <dc:creator>Windows User</dc:creator>
  <cp:lastModifiedBy>Windows User</cp:lastModifiedBy>
  <cp:revision>9</cp:revision>
  <dcterms:created xsi:type="dcterms:W3CDTF">2013-10-31T19:01:02Z</dcterms:created>
  <dcterms:modified xsi:type="dcterms:W3CDTF">2013-11-07T14:23:08Z</dcterms:modified>
</cp:coreProperties>
</file>