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71" r:id="rId4"/>
    <p:sldId id="261" r:id="rId5"/>
    <p:sldId id="257" r:id="rId6"/>
    <p:sldId id="275" r:id="rId7"/>
    <p:sldId id="279" r:id="rId8"/>
    <p:sldId id="262" r:id="rId9"/>
    <p:sldId id="272" r:id="rId10"/>
    <p:sldId id="263" r:id="rId11"/>
    <p:sldId id="276" r:id="rId12"/>
    <p:sldId id="277" r:id="rId13"/>
    <p:sldId id="281" r:id="rId14"/>
    <p:sldId id="264" r:id="rId15"/>
    <p:sldId id="273" r:id="rId16"/>
    <p:sldId id="265" r:id="rId17"/>
    <p:sldId id="267" r:id="rId18"/>
    <p:sldId id="278" r:id="rId19"/>
    <p:sldId id="282" r:id="rId20"/>
    <p:sldId id="266" r:id="rId21"/>
    <p:sldId id="274" r:id="rId22"/>
    <p:sldId id="270" r:id="rId23"/>
    <p:sldId id="269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9E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9E4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DA7E-FAFB-5242-924F-904A6183BD78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B877-0CBC-9247-AA68-4FFEF2E33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jVZi0cNHls&amp;feature=relmf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w-W48n06L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9: 10/13-10/17</a:t>
            </a:r>
            <a:br>
              <a:rPr lang="en-US" dirty="0" smtClean="0"/>
            </a:br>
            <a:r>
              <a:rPr lang="en-US" dirty="0" smtClean="0"/>
              <a:t>Math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Monday: Go over new math packet, sticky note wall, Graph intro.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Tuesday: 10 tips article, discussion, data collection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Wednesday: Creating Bar Graphs, Analyzing Peer Graphs, Prewriting for 3.8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Thursday: WOTD, Graphs, 3.8 QUIZ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Friday: NO SCHOOL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96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u="sng" dirty="0" smtClean="0">
                <a:ea typeface="ＭＳ Ｐゴシック" charset="-128"/>
                <a:cs typeface="ＭＳ Ｐゴシック" charset="-128"/>
              </a:rPr>
              <a:t>Day: Assertion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14172"/>
            <a:ext cx="9143999" cy="491484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declaration, statement, 						opinion, statement</a:t>
            </a: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Topic Sentence or Thesis Statement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Can be one of 3 types: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Narrative, Argumentative, Informative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(APE Writing: A = Assertion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P= Proof E= Evaluate)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(APE READING: A= Anticipate P= Process E= Evaluate)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940" y="4136528"/>
            <a:ext cx="4074060" cy="2721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36528"/>
            <a:ext cx="4113850" cy="2721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“Top 10 Strategies to Improve your Math Grade”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None/>
            </a:pPr>
            <a:r>
              <a:rPr lang="en-US" sz="3200" dirty="0" smtClean="0"/>
              <a:t>As you read...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u="sng" dirty="0" smtClean="0"/>
              <a:t>Underline</a:t>
            </a:r>
            <a:r>
              <a:rPr lang="en-US" dirty="0" smtClean="0"/>
              <a:t> details that are important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Draw an ARROW                  or an Exclamation mark by details you’d like to </a:t>
            </a:r>
            <a:r>
              <a:rPr lang="en-US" b="1" dirty="0" smtClean="0"/>
              <a:t>discuss</a:t>
            </a:r>
            <a:r>
              <a:rPr lang="en-US" dirty="0" smtClean="0"/>
              <a:t> with the class that you can relate to.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3975802" y="2788759"/>
            <a:ext cx="1228633" cy="621258"/>
          </a:xfrm>
          <a:prstGeom prst="leftArrow">
            <a:avLst>
              <a:gd name="adj1" fmla="val 45556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Listening &amp; Speaking</a:t>
            </a:r>
            <a:br>
              <a:rPr lang="en-US" dirty="0" smtClean="0"/>
            </a:br>
            <a:r>
              <a:rPr lang="en-US" u="sng" dirty="0" smtClean="0"/>
              <a:t>Class Discussion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654"/>
            <a:ext cx="8229600" cy="5035510"/>
          </a:xfrm>
        </p:spPr>
        <p:txBody>
          <a:bodyPr/>
          <a:lstStyle/>
          <a:p>
            <a:r>
              <a:rPr lang="en-US" dirty="0" smtClean="0"/>
              <a:t>Which Tip could you use the most in math?  </a:t>
            </a:r>
          </a:p>
          <a:p>
            <a:pPr>
              <a:buNone/>
            </a:pPr>
            <a:r>
              <a:rPr lang="en-US" dirty="0" smtClean="0"/>
              <a:t>			Why?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your name is called, tell the class which tip # and why.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a tally mark by every student’s vote on your article.  (If they say they like #2, put a tally beside #2)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Speak loudly; listen loudly.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the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process what I read by annotating and discussing.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77121" cy="155326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Wednesday: 10/15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</a:p>
          <a:p>
            <a:pPr>
              <a:buFontTx/>
              <a:buChar char="-"/>
            </a:pPr>
            <a:r>
              <a:rPr lang="en-US" b="1" dirty="0" smtClean="0"/>
              <a:t>Bar Graphs Packet</a:t>
            </a:r>
          </a:p>
          <a:p>
            <a:pPr>
              <a:buFontTx/>
              <a:buChar char="-"/>
            </a:pPr>
            <a:r>
              <a:rPr lang="en-US" b="1" dirty="0" smtClean="0"/>
              <a:t>Reading Packet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Which tip was most commonly said yesterday?  Why do you think that is?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1863657" cy="23898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Daily </a:t>
            </a:r>
            <a:br>
              <a:rPr lang="en-US" sz="2000" dirty="0" smtClean="0"/>
            </a:br>
            <a:r>
              <a:rPr lang="en-US" sz="2000" dirty="0" smtClean="0"/>
              <a:t>Paragraph</a:t>
            </a:r>
            <a:br>
              <a:rPr lang="en-US" sz="2000" dirty="0" smtClean="0"/>
            </a:br>
            <a:r>
              <a:rPr lang="en-US" sz="2000" dirty="0" smtClean="0"/>
              <a:t> Edit</a:t>
            </a:r>
            <a:br>
              <a:rPr lang="en-US" sz="2000" dirty="0" smtClean="0"/>
            </a:br>
            <a:r>
              <a:rPr lang="en-US" sz="2000" dirty="0" smtClean="0"/>
              <a:t>DPE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29" y="-717771"/>
            <a:ext cx="7575771" cy="75757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Evaluate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		examine, judge, analyze, assess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2000250"/>
            <a:ext cx="44577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791" y="4013200"/>
            <a:ext cx="2768600" cy="284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293" y="4013200"/>
            <a:ext cx="3012502" cy="18230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775">
            <a:off x="178522" y="2247565"/>
            <a:ext cx="2476021" cy="2702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Radical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91" y="428069"/>
            <a:ext cx="8487009" cy="54081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revolutionary, reformist, extreme, passionate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8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(Adjective or Noun)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3718"/>
            <a:ext cx="4881423" cy="3254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608" y="3876886"/>
            <a:ext cx="4484092" cy="2981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223" y="1459689"/>
            <a:ext cx="2865477" cy="286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907" y="1459689"/>
            <a:ext cx="3888713" cy="2589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574"/>
          </a:xfrm>
        </p:spPr>
        <p:txBody>
          <a:bodyPr/>
          <a:lstStyle/>
          <a:p>
            <a:r>
              <a:rPr lang="en-US" u="sng" dirty="0" smtClean="0"/>
              <a:t>Bar Graph Creation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2574"/>
            <a:ext cx="8229600" cy="5343589"/>
          </a:xfrm>
        </p:spPr>
        <p:txBody>
          <a:bodyPr>
            <a:normAutofit/>
          </a:bodyPr>
          <a:lstStyle/>
          <a:p>
            <a:r>
              <a:rPr lang="en-US" dirty="0" smtClean="0"/>
              <a:t>The X axis (bottom) of your bar graph will be #1-10 representing each tip.  </a:t>
            </a:r>
          </a:p>
          <a:p>
            <a:r>
              <a:rPr lang="en-US" dirty="0" smtClean="0"/>
              <a:t>The Y axis (left vertical) of your graph will be a range of numbers depending on the highest number in our data gathering.  </a:t>
            </a:r>
          </a:p>
          <a:p>
            <a:r>
              <a:rPr lang="en-US" dirty="0" smtClean="0"/>
              <a:t>Be sure to label the title, the bottom, and the left side.  </a:t>
            </a:r>
          </a:p>
          <a:p>
            <a:r>
              <a:rPr lang="en-US" dirty="0" smtClean="0"/>
              <a:t>When you finish, complete the “reading a graph” page on the last page of the packet. 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the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create a bar graph based off of my reading and data from the discussion.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77121" cy="15532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10/13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**** START HERE****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</a:p>
          <a:p>
            <a:pPr>
              <a:buFontTx/>
              <a:buChar char="-"/>
            </a:pPr>
            <a:r>
              <a:rPr lang="en-US" b="1" dirty="0" smtClean="0"/>
              <a:t>Bar Graphs Packet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do you know about “Bar Graphs” already? Write a complete sentence.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Thursday: 10/16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Clear your desk except</a:t>
            </a:r>
          </a:p>
          <a:p>
            <a:pPr>
              <a:buFontTx/>
              <a:buChar char="-"/>
            </a:pPr>
            <a:r>
              <a:rPr lang="en-US" b="1" dirty="0" smtClean="0"/>
              <a:t>A pencil   </a:t>
            </a:r>
          </a:p>
          <a:p>
            <a:pPr>
              <a:buFontTx/>
              <a:buChar char="-"/>
            </a:pPr>
            <a:r>
              <a:rPr lang="en-US" b="1" dirty="0" smtClean="0"/>
              <a:t>Warm-Ups – DUE TODAY</a:t>
            </a:r>
          </a:p>
          <a:p>
            <a:pPr>
              <a:buFontTx/>
              <a:buChar char="-"/>
            </a:pPr>
            <a:r>
              <a:rPr lang="en-US" b="1" dirty="0" smtClean="0"/>
              <a:t>Reading Packet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are the words of the day from this week?  (Study their meanings while you write them.)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1863657" cy="238986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Daily </a:t>
            </a:r>
            <a:br>
              <a:rPr lang="en-US" sz="2000" dirty="0" smtClean="0"/>
            </a:br>
            <a:r>
              <a:rPr lang="en-US" sz="2000" dirty="0" smtClean="0"/>
              <a:t>Paragraph</a:t>
            </a:r>
            <a:br>
              <a:rPr lang="en-US" sz="2000" dirty="0" smtClean="0"/>
            </a:br>
            <a:r>
              <a:rPr lang="en-US" sz="2000" dirty="0" smtClean="0"/>
              <a:t> Edit</a:t>
            </a:r>
            <a:br>
              <a:rPr lang="en-US" sz="2000" dirty="0" smtClean="0"/>
            </a:br>
            <a:r>
              <a:rPr lang="en-US" sz="2000" dirty="0" smtClean="0"/>
              <a:t>DPE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79" y="0"/>
            <a:ext cx="7510321" cy="75103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58"/>
            <a:ext cx="8229600" cy="6997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532" y="717898"/>
            <a:ext cx="7552267" cy="540826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can test my knowledge from this week by taking a quiz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you finish, turn it in to THEHUB in your class drawer.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Begin writing your 3.8 paragraph summarizing our 10 strategies article from this week.  Use your reading packet, checklist, and rough draft. 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you finish, turn it over and read silently.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8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MEAN, MEDIAN, MODE, RANGE</a:t>
            </a:r>
            <a:br>
              <a:rPr lang="en-US" dirty="0" smtClean="0"/>
            </a:br>
            <a:r>
              <a:rPr lang="en-US" dirty="0" smtClean="0"/>
              <a:t>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https://www.youtube.com/watch?v=1jVZi0cNHls&amp;feature=relmfu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10/17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No School. </a:t>
            </a:r>
          </a:p>
          <a:p>
            <a:pPr algn="ctr">
              <a:buNone/>
            </a:pPr>
            <a:r>
              <a:rPr lang="en-US" b="1" u="sng" dirty="0" smtClean="0"/>
              <a:t>Teacher Work Day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1863657" cy="4005142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Daily </a:t>
            </a:r>
            <a:br>
              <a:rPr lang="en-US" sz="2000" b="1" u="sng" dirty="0" smtClean="0"/>
            </a:br>
            <a:r>
              <a:rPr lang="en-US" sz="2000" b="1" u="sng" dirty="0" smtClean="0"/>
              <a:t>Paragraph</a:t>
            </a:r>
            <a:br>
              <a:rPr lang="en-US" sz="2000" b="1" u="sng" dirty="0" smtClean="0"/>
            </a:br>
            <a:r>
              <a:rPr lang="en-US" sz="2000" b="1" u="sng" dirty="0" smtClean="0"/>
              <a:t> Edit</a:t>
            </a:r>
            <a:br>
              <a:rPr lang="en-US" sz="2000" b="1" u="sng" dirty="0" smtClean="0"/>
            </a:br>
            <a:r>
              <a:rPr lang="en-US" sz="2000" b="1" u="sng" dirty="0" smtClean="0"/>
              <a:t>DPE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Use your </a:t>
            </a:r>
            <a:br>
              <a:rPr lang="en-US" sz="2000" dirty="0" smtClean="0"/>
            </a:br>
            <a:r>
              <a:rPr lang="en-US" sz="2000" dirty="0" smtClean="0"/>
              <a:t>editing symbols</a:t>
            </a:r>
            <a:br>
              <a:rPr lang="en-US" sz="2000" dirty="0" smtClean="0"/>
            </a:br>
            <a:r>
              <a:rPr lang="en-US" sz="2000" dirty="0" smtClean="0"/>
              <a:t>from the </a:t>
            </a:r>
            <a:br>
              <a:rPr lang="en-US" sz="2000" dirty="0" smtClean="0"/>
            </a:br>
            <a:r>
              <a:rPr lang="en-US" sz="2000" dirty="0" smtClean="0"/>
              <a:t>PROOFREADING</a:t>
            </a:r>
            <a:br>
              <a:rPr lang="en-US" sz="2000" dirty="0" smtClean="0"/>
            </a:br>
            <a:r>
              <a:rPr lang="en-US" sz="2000" dirty="0" smtClean="0"/>
              <a:t>MARKS</a:t>
            </a:r>
            <a:br>
              <a:rPr lang="en-US" sz="2000" dirty="0" smtClean="0"/>
            </a:br>
            <a:r>
              <a:rPr lang="en-US" sz="2000" dirty="0" smtClean="0"/>
              <a:t>Page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57" y="-367233"/>
            <a:ext cx="7528831" cy="7528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Day: Melodrama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overdramatic, theatrical, exaggerated, cliff-hanger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1000" dirty="0" smtClean="0">
                <a:ea typeface="ＭＳ Ｐゴシック" charset="-128"/>
                <a:cs typeface="ＭＳ Ｐゴシック" charset="-128"/>
                <a:hlinkClick r:id="rId2"/>
              </a:rPr>
              <a:t>https://www.youtube.com/watch?v=Gw-W48n06Lw</a:t>
            </a:r>
            <a:r>
              <a:rPr lang="en-US" sz="1000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353671"/>
            <a:ext cx="28575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506" y="3556411"/>
            <a:ext cx="4440740" cy="3309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040" y="2041279"/>
            <a:ext cx="3359760" cy="240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588"/>
            <a:ext cx="8229600" cy="676481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is knowing how to read important in math?</a:t>
            </a:r>
            <a:br>
              <a:rPr lang="en-US" sz="3200" dirty="0" smtClean="0"/>
            </a:br>
            <a:r>
              <a:rPr lang="en-US" sz="3200" dirty="0" smtClean="0"/>
              <a:t>- List 3 reasons on your sticky note, post it on the wall, then read silently.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938"/>
            <a:ext cx="3466369" cy="5288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939" y="2217003"/>
            <a:ext cx="3457597" cy="4016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800" y="1581938"/>
            <a:ext cx="29972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Bar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complete the bar graphs packet with your table group.  </a:t>
            </a:r>
          </a:p>
          <a:p>
            <a:r>
              <a:rPr lang="en-US" dirty="0" smtClean="0"/>
              <a:t>Follow all of the directions to discuss as well.  </a:t>
            </a:r>
          </a:p>
          <a:p>
            <a:r>
              <a:rPr lang="en-US" dirty="0" smtClean="0"/>
              <a:t>When you get to page 16, stop and read silently or work on Warm-ups you didn’t finish.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the 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understand the purpose of a bar graph.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477121" cy="15532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Tuesday: 10/14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83" y="1193014"/>
            <a:ext cx="8909317" cy="493314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Clear your desk except for: </a:t>
            </a:r>
          </a:p>
          <a:p>
            <a:pPr>
              <a:buNone/>
            </a:pPr>
            <a:r>
              <a:rPr lang="en-US" b="1" dirty="0" smtClean="0"/>
              <a:t>- 	AGENDA  </a:t>
            </a:r>
            <a:r>
              <a:rPr lang="en-US" sz="1946" dirty="0" smtClean="0"/>
              <a:t>&lt; Start Here&lt;&lt;&lt;&lt;&lt;&lt;&lt;&lt;&lt;&lt;</a:t>
            </a:r>
          </a:p>
          <a:p>
            <a:pPr>
              <a:buFontTx/>
              <a:buChar char="-"/>
            </a:pPr>
            <a:r>
              <a:rPr lang="en-US" b="1" dirty="0" smtClean="0"/>
              <a:t>Warm-Ups</a:t>
            </a:r>
          </a:p>
          <a:p>
            <a:pPr>
              <a:buFontTx/>
              <a:buChar char="-"/>
            </a:pPr>
            <a:r>
              <a:rPr lang="en-US" b="1" dirty="0" smtClean="0"/>
              <a:t>Bar Graphs Packet</a:t>
            </a:r>
          </a:p>
          <a:p>
            <a:pPr>
              <a:buFontTx/>
              <a:buChar char="-"/>
            </a:pPr>
            <a:r>
              <a:rPr lang="en-US" b="1" dirty="0" smtClean="0"/>
              <a:t>APE for Reading Packet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is one part of math that has been difficult for you?  Why?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880874" y="1417638"/>
            <a:ext cx="1891267" cy="19616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80874" y="1417638"/>
            <a:ext cx="1891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10 minutes</a:t>
            </a:r>
          </a:p>
          <a:p>
            <a:pPr algn="ctr"/>
            <a:r>
              <a:rPr lang="en-US" sz="2400" b="1" dirty="0" smtClean="0"/>
              <a:t>To complete</a:t>
            </a:r>
          </a:p>
          <a:p>
            <a:pPr algn="ctr"/>
            <a:r>
              <a:rPr lang="en-US" sz="2400" b="1" dirty="0" smtClean="0"/>
              <a:t>Warm-Ups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903" y="274637"/>
            <a:ext cx="1863657" cy="2389869"/>
          </a:xfrm>
        </p:spPr>
        <p:txBody>
          <a:bodyPr>
            <a:noAutofit/>
          </a:bodyPr>
          <a:lstStyle/>
          <a:p>
            <a:r>
              <a:rPr lang="en-US" sz="3200" dirty="0" smtClean="0"/>
              <a:t>Daily </a:t>
            </a:r>
            <a:br>
              <a:rPr lang="en-US" sz="3200" dirty="0" smtClean="0"/>
            </a:br>
            <a:r>
              <a:rPr lang="en-US" sz="3200" dirty="0" smtClean="0"/>
              <a:t>Paragraph</a:t>
            </a:r>
            <a:br>
              <a:rPr lang="en-US" sz="3200" dirty="0" smtClean="0"/>
            </a:br>
            <a:r>
              <a:rPr lang="en-US" sz="3200" dirty="0" smtClean="0"/>
              <a:t> Edit</a:t>
            </a:r>
            <a:br>
              <a:rPr lang="en-US" sz="3200" dirty="0" smtClean="0"/>
            </a:br>
            <a:r>
              <a:rPr lang="en-US" sz="3200" dirty="0" smtClean="0"/>
              <a:t>DPE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22" y="0"/>
            <a:ext cx="6719878" cy="67198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894</Words>
  <Application>Microsoft Macintosh PowerPoint</Application>
  <PresentationFormat>On-screen Show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Week 9: 10/13-10/17 Math READING</vt:lpstr>
      <vt:lpstr>Monday: 10/13</vt:lpstr>
      <vt:lpstr>Daily  Paragraph  Edit DPE  Use your  editing symbols from the  PROOFREADING MARKS Page</vt:lpstr>
      <vt:lpstr>Word of the Day: Melodrama   </vt:lpstr>
      <vt:lpstr>Why is knowing how to read important in math? - List 3 reasons on your sticky note, post it on the wall, then read silently.  </vt:lpstr>
      <vt:lpstr>Introduction to Bar Graphs</vt:lpstr>
      <vt:lpstr>Rate the Learning Target</vt:lpstr>
      <vt:lpstr>Tuesday: 10/14</vt:lpstr>
      <vt:lpstr>Daily  Paragraph  Edit DPE</vt:lpstr>
      <vt:lpstr>Word of the Day: Assertion   </vt:lpstr>
      <vt:lpstr>“Top 10 Strategies to Improve your Math Grade” </vt:lpstr>
      <vt:lpstr>Listening &amp; Speaking Class Discussion</vt:lpstr>
      <vt:lpstr>Rate the Learning Target</vt:lpstr>
      <vt:lpstr>Wednesday: 10/15</vt:lpstr>
      <vt:lpstr>Daily  Paragraph  Edit DPE</vt:lpstr>
      <vt:lpstr>Word of the Day: Evaluate   </vt:lpstr>
      <vt:lpstr>Word of the Day: Radical   </vt:lpstr>
      <vt:lpstr>Bar Graph Creation</vt:lpstr>
      <vt:lpstr>Rate the Learning Target</vt:lpstr>
      <vt:lpstr>Thursday: 10/16</vt:lpstr>
      <vt:lpstr>Daily  Paragraph  Edit DPE</vt:lpstr>
      <vt:lpstr>QUIZ</vt:lpstr>
      <vt:lpstr>MEAN, MEDIAN, MODE, RANGE Rap</vt:lpstr>
      <vt:lpstr>Friday: 10/17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9 Math READING</dc:title>
  <dc:creator>Candice Lewis</dc:creator>
  <cp:lastModifiedBy>Candice Lewis</cp:lastModifiedBy>
  <cp:revision>37</cp:revision>
  <dcterms:created xsi:type="dcterms:W3CDTF">2014-10-03T20:49:44Z</dcterms:created>
  <dcterms:modified xsi:type="dcterms:W3CDTF">2014-10-03T20:56:06Z</dcterms:modified>
</cp:coreProperties>
</file>