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78" r:id="rId5"/>
    <p:sldId id="269" r:id="rId6"/>
    <p:sldId id="262" r:id="rId7"/>
    <p:sldId id="270" r:id="rId8"/>
    <p:sldId id="266" r:id="rId9"/>
    <p:sldId id="272" r:id="rId10"/>
    <p:sldId id="268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5789B-3B7D-FF43-8670-50E1E087003A}" type="datetimeFigureOut">
              <a:rPr lang="en-US" smtClean="0"/>
              <a:pPr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AAE3-F4FB-B04F-974D-E54766CD0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14: 11/17-11/21</a:t>
            </a:r>
            <a:br>
              <a:rPr lang="en-US" dirty="0" smtClean="0"/>
            </a:br>
            <a:r>
              <a:rPr lang="en-US" dirty="0" smtClean="0"/>
              <a:t>Math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Monday: Grading Warm-ups and Math Packet, WOTD QUIZ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Tuesday: Study Guide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Wednesday: Study Guide Review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Thursday: Test Day 1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Friday: Test Day 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11/21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TEST DAY 2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display my knowledge by taking a test.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</a:t>
            </a:r>
            <a:r>
              <a:rPr lang="en-US" dirty="0" smtClean="0"/>
              <a:t>11/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 different color pen or marker </a:t>
            </a:r>
          </a:p>
          <a:p>
            <a:r>
              <a:rPr lang="en-US" dirty="0" smtClean="0"/>
              <a:t>Grade your warm-ups from last week</a:t>
            </a:r>
          </a:p>
          <a:p>
            <a:r>
              <a:rPr lang="en-US" dirty="0" smtClean="0"/>
              <a:t>We will go over the word problems and Daily Paragraph edits in 5 min.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-127781"/>
            <a:ext cx="8229600" cy="1287463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Word of the Day QUIZ</a:t>
            </a:r>
            <a:endParaRPr lang="en-US" b="1" u="sng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761"/>
            <a:ext cx="8229600" cy="496648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US" sz="1600" dirty="0" smtClean="0">
              <a:ea typeface="ＭＳ Ｐゴシック" charset="-128"/>
              <a:cs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869761"/>
            <a:ext cx="687565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Take out your WEEK 13 Warm-ups.</a:t>
            </a:r>
          </a:p>
          <a:p>
            <a:r>
              <a:rPr lang="en-US" sz="3600" dirty="0" smtClean="0"/>
              <a:t>Study the Words of the Day Silently. </a:t>
            </a:r>
            <a:r>
              <a:rPr lang="en-US" sz="3600" dirty="0" smtClean="0"/>
              <a:t>  </a:t>
            </a:r>
            <a:endParaRPr lang="en-US" sz="3600" dirty="0" smtClean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923" y="2785217"/>
            <a:ext cx="6560728" cy="3869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sz="2800" dirty="0" smtClean="0"/>
              <a:t>When you finish the quiz, turn it in to THEHUB.  </a:t>
            </a:r>
            <a:br>
              <a:rPr lang="en-US" sz="2800" dirty="0" smtClean="0"/>
            </a:br>
            <a:r>
              <a:rPr lang="en-US" sz="2800" b="1" dirty="0" smtClean="0"/>
              <a:t>Copy each of these terms on a separate piece of paper.  Give their definition/purpose and an example. 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0494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Frequency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Frequency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 Plot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Outlier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Line Graph</a:t>
            </a:r>
          </a:p>
          <a:p>
            <a:pPr marL="514350" indent="-514350" algn="ctr">
              <a:buNone/>
            </a:pPr>
            <a:r>
              <a:rPr lang="en-US" b="1" u="sng" dirty="0" smtClean="0"/>
              <a:t>ALL OF THESE TERMS WILL BE ON YOUR TEST ON THURSDAY.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776" y="1999349"/>
            <a:ext cx="4850024" cy="2860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test my knowledge by taking a quiz.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</a:t>
            </a:r>
            <a:r>
              <a:rPr lang="en-US" dirty="0" smtClean="0"/>
              <a:t>day</a:t>
            </a:r>
            <a:r>
              <a:rPr lang="en-US" dirty="0" smtClean="0"/>
              <a:t>: 11/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the study guide at a level zero.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will be no questions until the last </a:t>
            </a:r>
            <a:r>
              <a:rPr lang="en-US" dirty="0" smtClean="0"/>
              <a:t>15 </a:t>
            </a:r>
            <a:r>
              <a:rPr lang="en-US" dirty="0" smtClean="0"/>
              <a:t>minutes of class.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sure to show your work, so you know how you arrived at your answer.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STUDY GUIDE IS DUE TOMORROW.  We will go over how to get the correct answers.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finish, READ SILENTLY.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practice my math skills by completing a study guide.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11/20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TEST Day 1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display my knowledge by taking a test.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296</Words>
  <Application>Microsoft Macintosh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Week 14: 11/17-11/21 Math READING</vt:lpstr>
      <vt:lpstr>Tuesday: 11/18</vt:lpstr>
      <vt:lpstr>Word of the Day QUIZ</vt:lpstr>
      <vt:lpstr>When you finish the quiz, turn it in to THEHUB.   Copy each of these terms on a separate piece of paper.  Give their definition/purpose and an example.  </vt:lpstr>
      <vt:lpstr>Learning Target</vt:lpstr>
      <vt:lpstr>Wednesday: 11/19</vt:lpstr>
      <vt:lpstr>Learning Target</vt:lpstr>
      <vt:lpstr>Thursday: 11/20</vt:lpstr>
      <vt:lpstr>Learning Target</vt:lpstr>
      <vt:lpstr>Friday: 11/21</vt:lpstr>
      <vt:lpstr>Learning Target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Lewis</dc:creator>
  <cp:lastModifiedBy>Candice Lewis</cp:lastModifiedBy>
  <cp:revision>16</cp:revision>
  <dcterms:created xsi:type="dcterms:W3CDTF">2014-11-18T12:49:11Z</dcterms:created>
  <dcterms:modified xsi:type="dcterms:W3CDTF">2014-11-19T19:26:17Z</dcterms:modified>
</cp:coreProperties>
</file>