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74" r:id="rId5"/>
    <p:sldId id="279" r:id="rId6"/>
    <p:sldId id="278" r:id="rId7"/>
    <p:sldId id="269" r:id="rId8"/>
    <p:sldId id="262" r:id="rId9"/>
    <p:sldId id="264" r:id="rId10"/>
    <p:sldId id="275" r:id="rId11"/>
    <p:sldId id="263" r:id="rId12"/>
    <p:sldId id="280" r:id="rId13"/>
    <p:sldId id="271" r:id="rId14"/>
    <p:sldId id="266" r:id="rId15"/>
    <p:sldId id="267" r:id="rId16"/>
    <p:sldId id="276" r:id="rId17"/>
    <p:sldId id="283" r:id="rId18"/>
    <p:sldId id="272" r:id="rId19"/>
    <p:sldId id="268" r:id="rId20"/>
    <p:sldId id="265" r:id="rId21"/>
    <p:sldId id="277" r:id="rId22"/>
    <p:sldId id="281" r:id="rId23"/>
    <p:sldId id="28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AFF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6AFF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789B-3B7D-FF43-8670-50E1E087003A}" type="datetimeFigureOut">
              <a:rPr lang="en-US" smtClean="0"/>
              <a:pPr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AAE3-F4FB-B04F-974D-E54766CD0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Lkp_Dx6VdI" TargetMode="Externa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3g4ekwTd6Ig" TargetMode="External"/><Relationship Id="rId5" Type="http://schemas.openxmlformats.org/officeDocument/2006/relationships/hyperlink" Target="https://www.youtube.com/watch?v=H71FwnEVgmY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13: 11/10-11/14</a:t>
            </a:r>
            <a:br>
              <a:rPr lang="en-US" dirty="0" smtClean="0"/>
            </a:br>
            <a:r>
              <a:rPr lang="en-US" dirty="0" smtClean="0"/>
              <a:t>Math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Monday:</a:t>
            </a:r>
            <a:r>
              <a:rPr lang="en-US" dirty="0" smtClean="0">
                <a:solidFill>
                  <a:schemeClr val="tx1"/>
                </a:solidFill>
              </a:rPr>
              <a:t> Line Graphs	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Tuesday</a:t>
            </a:r>
            <a:r>
              <a:rPr lang="en-US" dirty="0" smtClean="0">
                <a:solidFill>
                  <a:schemeClr val="tx1"/>
                </a:solidFill>
              </a:rPr>
              <a:t>: CATCH-UP DAY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Wednesday</a:t>
            </a:r>
            <a:r>
              <a:rPr lang="en-US" dirty="0" smtClean="0">
                <a:solidFill>
                  <a:schemeClr val="tx1"/>
                </a:solidFill>
              </a:rPr>
              <a:t>: Stem and Leaf </a:t>
            </a:r>
            <a:r>
              <a:rPr lang="en-US" dirty="0" smtClean="0">
                <a:solidFill>
                  <a:schemeClr val="tx1"/>
                </a:solidFill>
              </a:rPr>
              <a:t>Plots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Thursday</a:t>
            </a:r>
            <a:r>
              <a:rPr lang="en-US" dirty="0" smtClean="0">
                <a:solidFill>
                  <a:schemeClr val="tx1"/>
                </a:solidFill>
              </a:rPr>
              <a:t>: Circle Graphs 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Friday:</a:t>
            </a:r>
            <a:r>
              <a:rPr lang="en-US" dirty="0" smtClean="0">
                <a:solidFill>
                  <a:schemeClr val="tx1"/>
                </a:solidFill>
              </a:rPr>
              <a:t> Read the Sleep article, Short Response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Literacy Strands</a:t>
            </a:r>
            <a:br>
              <a:rPr lang="en-US" dirty="0" smtClean="0"/>
            </a:br>
            <a:r>
              <a:rPr lang="en-US" i="1" dirty="0" smtClean="0"/>
              <a:t>Phantom of the Opera</a:t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8266"/>
            <a:ext cx="8229600" cy="500789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Read, underline, and respond during the song.  </a:t>
            </a:r>
          </a:p>
          <a:p>
            <a:pPr>
              <a:buNone/>
            </a:pPr>
            <a:r>
              <a:rPr lang="en-US" dirty="0" smtClean="0"/>
              <a:t>Don’t forget to restate in a complete sentence.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00" y="2652028"/>
            <a:ext cx="5601800" cy="4205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652028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Vertical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upright, standing, Y-AXIS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997" y="1969601"/>
            <a:ext cx="4616003" cy="488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51" y="1600616"/>
            <a:ext cx="3646414" cy="3646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3128"/>
            <a:ext cx="3079579" cy="439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and Leaf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complete the worksheets in your packet on Stem and Leaf Plots.  </a:t>
            </a:r>
          </a:p>
          <a:p>
            <a:r>
              <a:rPr lang="en-US" dirty="0" smtClean="0"/>
              <a:t>When you finish, read silently.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read and create a Stem and Leaf 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250" y="50014"/>
            <a:ext cx="8229600" cy="1143000"/>
          </a:xfrm>
        </p:spPr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</a:t>
            </a:r>
            <a:r>
              <a:rPr lang="en-US" b="1" dirty="0" smtClean="0"/>
              <a:t>Ups</a:t>
            </a:r>
          </a:p>
          <a:p>
            <a:pPr>
              <a:buFontTx/>
              <a:buChar char="-"/>
            </a:pPr>
            <a:r>
              <a:rPr lang="en-US" b="1" dirty="0" smtClean="0"/>
              <a:t>Math Packet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Looking at the circle graph above, what is the most popular sport? If this was our class, how would it be different?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-24614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18" y="50014"/>
            <a:ext cx="4067982" cy="34290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Horizontal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level, flat, plane, X-AXIS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2691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30" y="2543062"/>
            <a:ext cx="4861770" cy="3641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Literacy Strands</a:t>
            </a:r>
            <a:br>
              <a:rPr lang="en-US" dirty="0" smtClean="0"/>
            </a:br>
            <a:r>
              <a:rPr lang="en-US" i="1" dirty="0" smtClean="0"/>
              <a:t>Les </a:t>
            </a:r>
            <a:r>
              <a:rPr lang="en-US" i="1" dirty="0" err="1" smtClean="0"/>
              <a:t>Miserables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90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Read, underline, and respond during the song.  </a:t>
            </a:r>
          </a:p>
          <a:p>
            <a:pPr>
              <a:buNone/>
            </a:pPr>
            <a:r>
              <a:rPr lang="en-US" dirty="0" smtClean="0"/>
              <a:t>Don’t forget to restate in a complete sentence.  </a:t>
            </a:r>
          </a:p>
          <a:p>
            <a:pPr>
              <a:buNone/>
            </a:pP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35" y="2697162"/>
            <a:ext cx="2881765" cy="4160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9836"/>
            <a:ext cx="6262236" cy="41781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complete the worksheets on Circle Graphs in your Math Packet</a:t>
            </a:r>
          </a:p>
          <a:p>
            <a:r>
              <a:rPr lang="en-US" dirty="0" smtClean="0"/>
              <a:t>When you finish, you may work on other pages that are not finished or read silently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read and interpret a circle graph.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Friday: 11/14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Materials: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- 	AGENDA </a:t>
            </a:r>
            <a:r>
              <a:rPr lang="en-US" b="1" dirty="0" smtClean="0"/>
              <a:t> - (WOTD quiz MONDAY)</a:t>
            </a:r>
          </a:p>
          <a:p>
            <a:pPr>
              <a:buFontTx/>
              <a:buChar char="-"/>
            </a:pPr>
            <a:r>
              <a:rPr lang="en-US" b="1" dirty="0" smtClean="0"/>
              <a:t>Warm-</a:t>
            </a:r>
            <a:r>
              <a:rPr lang="en-US" b="1" dirty="0" smtClean="0"/>
              <a:t>Ups (</a:t>
            </a:r>
            <a:r>
              <a:rPr lang="en-US" b="1" dirty="0" smtClean="0"/>
              <a:t>due MONDAY) </a:t>
            </a:r>
          </a:p>
          <a:p>
            <a:pPr>
              <a:buFontTx/>
              <a:buChar char="-"/>
            </a:pPr>
            <a:r>
              <a:rPr lang="en-US" b="1" dirty="0" smtClean="0"/>
              <a:t>Math Packet (due MONDAY) 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How much sleep did you get last night?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11/10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</a:t>
            </a:r>
            <a:r>
              <a:rPr lang="en-US" b="1" dirty="0" smtClean="0"/>
              <a:t>Ups</a:t>
            </a:r>
          </a:p>
          <a:p>
            <a:pPr>
              <a:buFontTx/>
              <a:buChar char="-"/>
            </a:pPr>
            <a:r>
              <a:rPr lang="en-US" b="1" dirty="0" smtClean="0"/>
              <a:t>Math </a:t>
            </a:r>
            <a:r>
              <a:rPr lang="en-US" b="1" dirty="0" smtClean="0"/>
              <a:t>Packet from THEHUB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is one </a:t>
            </a:r>
            <a:r>
              <a:rPr lang="en-US" sz="4000" dirty="0" smtClean="0"/>
              <a:t>Math skill we’ve talked about in class that you are still struggling to understand?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Conflagration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large fire, inferno, firestorm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426" y="2555000"/>
            <a:ext cx="6275574" cy="4302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6242"/>
            <a:ext cx="3810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Literacy Strands: </a:t>
            </a:r>
            <a:r>
              <a:rPr lang="en-US" i="1" dirty="0" smtClean="0"/>
              <a:t>Mary </a:t>
            </a:r>
            <a:r>
              <a:rPr lang="en-US" i="1" dirty="0" err="1" smtClean="0"/>
              <a:t>Poppins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1" y="855956"/>
            <a:ext cx="8628079" cy="527020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Read</a:t>
            </a:r>
            <a:r>
              <a:rPr lang="en-US" dirty="0" smtClean="0"/>
              <a:t>, underline, and respond during the song.  </a:t>
            </a:r>
            <a:endParaRPr lang="en-US" dirty="0" smtClean="0"/>
          </a:p>
          <a:p>
            <a:pPr>
              <a:buNone/>
            </a:pP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8721" y="3725962"/>
            <a:ext cx="485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vLkp_Dx6VdI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598" y="4155528"/>
            <a:ext cx="3603296" cy="2702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22" y="1417638"/>
            <a:ext cx="908527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the video clip, answer this question below your literacy strand: </a:t>
            </a:r>
            <a:endParaRPr lang="en-US" dirty="0" smtClean="0"/>
          </a:p>
          <a:p>
            <a:r>
              <a:rPr lang="en-US" sz="3200" dirty="0" smtClean="0"/>
              <a:t>2.  What theme or life lesson is Mary trying</a:t>
            </a:r>
          </a:p>
          <a:p>
            <a:r>
              <a:rPr lang="en-US" sz="3200" dirty="0" smtClean="0"/>
              <a:t>t</a:t>
            </a:r>
            <a:r>
              <a:rPr lang="en-US" sz="3200" dirty="0" smtClean="0"/>
              <a:t>o teach the children besides that a spoonful of sugar helps the medicine go down?  </a:t>
            </a:r>
          </a:p>
          <a:p>
            <a:r>
              <a:rPr lang="en-US" sz="3200" dirty="0" smtClean="0"/>
              <a:t>(use a lyric from the song to support your answer) 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get enough sleep?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Read the article as a table group.  Take turns on every paragraph and question.  </a:t>
            </a:r>
          </a:p>
          <a:p>
            <a:r>
              <a:rPr lang="en-US" dirty="0" smtClean="0"/>
              <a:t>Be sure you examine ALL of the graphs before answering the questions.  </a:t>
            </a:r>
          </a:p>
          <a:p>
            <a:r>
              <a:rPr lang="en-US" dirty="0" smtClean="0"/>
              <a:t>Then answers question #1-10</a:t>
            </a:r>
          </a:p>
          <a:p>
            <a:endParaRPr lang="en-US" dirty="0" smtClean="0"/>
          </a:p>
          <a:p>
            <a:r>
              <a:rPr lang="en-US" dirty="0" smtClean="0"/>
              <a:t>When you finish, you may work on other pages in our math packet you didn’t complete this week or read silently. 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EXIT TICKET QUESTION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u="sng" dirty="0" smtClean="0"/>
              <a:t>Short Response Practice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682"/>
            <a:ext cx="8229600" cy="49664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459" b="1" i="1" dirty="0" smtClean="0"/>
              <a:t>According to this article </a:t>
            </a:r>
            <a:r>
              <a:rPr lang="en-US" sz="3459" b="1" dirty="0" smtClean="0"/>
              <a:t>should schools have a later start time?  Why?  </a:t>
            </a:r>
          </a:p>
          <a:p>
            <a:pPr>
              <a:buNone/>
            </a:pPr>
            <a:r>
              <a:rPr lang="en-US" u="sng" dirty="0" smtClean="0"/>
              <a:t>3-4 Sentence ANSWER: </a:t>
            </a:r>
          </a:p>
          <a:p>
            <a:pPr marL="514350" indent="-514350">
              <a:buAutoNum type="arabicPeriod"/>
            </a:pPr>
            <a:r>
              <a:rPr lang="en-US" dirty="0" smtClean="0"/>
              <a:t>Restate and answer</a:t>
            </a:r>
          </a:p>
          <a:p>
            <a:pPr marL="514350" indent="-514350">
              <a:buAutoNum type="arabicPeriod"/>
            </a:pPr>
            <a:r>
              <a:rPr lang="en-US" dirty="0" smtClean="0"/>
              <a:t>Claim your opinion</a:t>
            </a:r>
          </a:p>
          <a:p>
            <a:pPr marL="514350" indent="-514350">
              <a:buAutoNum type="arabicPeriod"/>
            </a:pPr>
            <a:r>
              <a:rPr lang="en-US" dirty="0" smtClean="0"/>
              <a:t>Proof/ Support from the text! 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smtClean="0"/>
              <a:t>(According to Jacqueline </a:t>
            </a:r>
            <a:r>
              <a:rPr lang="en-US" dirty="0" err="1" smtClean="0"/>
              <a:t>Barba</a:t>
            </a:r>
            <a:r>
              <a:rPr lang="en-US" dirty="0" smtClean="0"/>
              <a:t>... Or According to a High School in Wyoming...)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respond </a:t>
            </a:r>
            <a:r>
              <a:rPr lang="en-US" dirty="0" smtClean="0"/>
              <a:t>to a short answer question using proof.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27781"/>
            <a:ext cx="8229600" cy="12874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Word of the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Metamorphosis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761"/>
            <a:ext cx="8229600" cy="4966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</a:t>
            </a:r>
            <a:r>
              <a:rPr lang="en-US" sz="4000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: transformation, change, conversion, reconstruction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80" y="2292984"/>
            <a:ext cx="6079319" cy="4565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83262"/>
            <a:ext cx="33821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Mrs. Schneider watches her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students undergo a major metamorphosis throughout their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year.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Literacy Strands</a:t>
            </a:r>
            <a:br>
              <a:rPr lang="en-US" dirty="0" smtClean="0"/>
            </a:br>
            <a:r>
              <a:rPr lang="en-US" i="1" dirty="0" smtClean="0"/>
              <a:t>WICKED</a:t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Read the paragraph and respond during this song.  </a:t>
            </a:r>
          </a:p>
          <a:p>
            <a:pPr>
              <a:buNone/>
            </a:pPr>
            <a:r>
              <a:rPr lang="en-US" dirty="0" smtClean="0"/>
              <a:t>Don’t forget to underline, restate, and write in a complete sentence.  </a:t>
            </a:r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4271814"/>
            <a:ext cx="36322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6350"/>
            <a:ext cx="4044828" cy="2691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1872" y="3338927"/>
            <a:ext cx="48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3g4ekwTd6Ig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3418" y="65066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465" y="1232972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</a:t>
            </a:r>
            <a:r>
              <a:rPr lang="en-US" dirty="0" smtClean="0">
                <a:hlinkClick r:id="rId5"/>
              </a:rPr>
              <a:t>H71FwnEVgmY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61" y="1600200"/>
            <a:ext cx="653481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complete the worksheets in your math packet on line graphs</a:t>
            </a:r>
          </a:p>
          <a:p>
            <a:r>
              <a:rPr lang="en-US" dirty="0" smtClean="0"/>
              <a:t>Work with your table to group to make sure everyone is understanding.  </a:t>
            </a:r>
          </a:p>
          <a:p>
            <a:r>
              <a:rPr lang="en-US" dirty="0" smtClean="0"/>
              <a:t>When you finish, read silently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*** BRING A BOOK TO READ TOMORROW!***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can read and create a line graph.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Tuesday: 11/11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548596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235" b="1" i="1" dirty="0" smtClean="0"/>
              <a:t>NO WARM-Ups today.  </a:t>
            </a:r>
          </a:p>
          <a:p>
            <a:pPr>
              <a:buNone/>
            </a:pPr>
            <a:r>
              <a:rPr lang="en-US" b="1" u="sng" dirty="0" smtClean="0"/>
              <a:t>Please complete this list at a level zero: </a:t>
            </a:r>
          </a:p>
          <a:p>
            <a:pPr marL="514350" indent="-514350">
              <a:buAutoNum type="arabicPeriod"/>
            </a:pPr>
            <a:r>
              <a:rPr lang="en-US" dirty="0" smtClean="0"/>
              <a:t>Complete and turn in any missing work</a:t>
            </a:r>
          </a:p>
          <a:p>
            <a:pPr marL="514350" indent="-514350">
              <a:buAutoNum type="arabicPeriod"/>
            </a:pPr>
            <a:r>
              <a:rPr lang="en-US" dirty="0" smtClean="0"/>
              <a:t>Clean out your </a:t>
            </a:r>
            <a:r>
              <a:rPr lang="en-US" dirty="0" smtClean="0"/>
              <a:t>Reading folder for anything that is not MATH Reading (Recycle is under THEHUB)</a:t>
            </a:r>
          </a:p>
          <a:p>
            <a:pPr marL="514350" indent="-514350">
              <a:buAutoNum type="arabicPeriod"/>
            </a:pPr>
            <a:r>
              <a:rPr lang="en-US" dirty="0" smtClean="0"/>
              <a:t> Complete the Line Graph Worksheet.  </a:t>
            </a:r>
          </a:p>
          <a:p>
            <a:pPr marL="514350" indent="-514350">
              <a:buAutoNum type="arabicPeriod"/>
            </a:pPr>
            <a:r>
              <a:rPr lang="en-US" dirty="0" smtClean="0"/>
              <a:t> Leave me a note about any of the math concepts you are still struggling with in your hour’s drawer.  </a:t>
            </a:r>
          </a:p>
          <a:p>
            <a:pPr marL="514350" indent="-514350">
              <a:buAutoNum type="arabicPeriod"/>
            </a:pPr>
            <a:r>
              <a:rPr lang="en-US" dirty="0" smtClean="0"/>
              <a:t> Find a </a:t>
            </a:r>
            <a:r>
              <a:rPr lang="en-US" dirty="0" smtClean="0"/>
              <a:t>book and a spot in the room to read silently. 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Wednesday: 11/12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You need: </a:t>
            </a:r>
          </a:p>
          <a:p>
            <a:pPr>
              <a:buNone/>
            </a:pPr>
            <a:r>
              <a:rPr lang="en-US" b="1" dirty="0" smtClean="0"/>
              <a:t>- 	AGENDA  </a:t>
            </a:r>
          </a:p>
          <a:p>
            <a:pPr>
              <a:buFontTx/>
              <a:buChar char="-"/>
            </a:pPr>
            <a:r>
              <a:rPr lang="en-US" b="1" dirty="0" smtClean="0"/>
              <a:t>Warm-</a:t>
            </a:r>
            <a:r>
              <a:rPr lang="en-US" b="1" dirty="0" smtClean="0"/>
              <a:t>Ups</a:t>
            </a:r>
          </a:p>
          <a:p>
            <a:pPr>
              <a:buFontTx/>
              <a:buChar char="-"/>
            </a:pPr>
            <a:r>
              <a:rPr lang="en-US" b="1" dirty="0" smtClean="0"/>
              <a:t>Math Packet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Mrs. Schneider’s favorite number is </a:t>
            </a:r>
            <a:r>
              <a:rPr lang="en-US" sz="4000" b="1" dirty="0" smtClean="0"/>
              <a:t>19</a:t>
            </a:r>
            <a:r>
              <a:rPr lang="en-US" sz="4000" dirty="0" smtClean="0"/>
              <a:t>.  What number is in the ten’s place?  What number is in the one’s place? 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873</Words>
  <Application>Microsoft Macintosh PowerPoint</Application>
  <PresentationFormat>On-screen Show 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Week 13: 11/10-11/14 Math READING</vt:lpstr>
      <vt:lpstr>Monday: 11/10</vt:lpstr>
      <vt:lpstr>Word of the Day: Metamorphosis    </vt:lpstr>
      <vt:lpstr>Literacy Strands WICKED </vt:lpstr>
      <vt:lpstr>LINE GRAPHS</vt:lpstr>
      <vt:lpstr>Line Graphs</vt:lpstr>
      <vt:lpstr>Learning Target</vt:lpstr>
      <vt:lpstr>Tuesday: 11/11</vt:lpstr>
      <vt:lpstr>Wednesday: 11/12</vt:lpstr>
      <vt:lpstr>Literacy Strands Phantom of the Opera </vt:lpstr>
      <vt:lpstr>Word of the Day: Vertical   </vt:lpstr>
      <vt:lpstr>Stem and Leaf Plot</vt:lpstr>
      <vt:lpstr>Learning Target</vt:lpstr>
      <vt:lpstr>Thursday</vt:lpstr>
      <vt:lpstr>Word of the Day: Horizontal   </vt:lpstr>
      <vt:lpstr>Literacy Strands Les Miserables </vt:lpstr>
      <vt:lpstr>Circle Graphs</vt:lpstr>
      <vt:lpstr>Learning Target</vt:lpstr>
      <vt:lpstr>Friday: 11/14</vt:lpstr>
      <vt:lpstr>Word of the Day: Conflagration   </vt:lpstr>
      <vt:lpstr>Literacy Strands: Mary Poppins </vt:lpstr>
      <vt:lpstr>Did you get enough sleep?  </vt:lpstr>
      <vt:lpstr>EXIT TICKET QUESTION: Short Response Practice</vt:lpstr>
      <vt:lpstr>Learning Target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Candice Lewis</dc:creator>
  <cp:lastModifiedBy>Candice Lewis</cp:lastModifiedBy>
  <cp:revision>21</cp:revision>
  <dcterms:created xsi:type="dcterms:W3CDTF">2014-11-09T15:06:15Z</dcterms:created>
  <dcterms:modified xsi:type="dcterms:W3CDTF">2014-11-09T23:16:19Z</dcterms:modified>
</cp:coreProperties>
</file>