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9" r:id="rId5"/>
    <p:sldId id="277" r:id="rId6"/>
    <p:sldId id="280" r:id="rId7"/>
    <p:sldId id="273" r:id="rId8"/>
    <p:sldId id="264" r:id="rId9"/>
    <p:sldId id="265" r:id="rId10"/>
    <p:sldId id="270" r:id="rId11"/>
    <p:sldId id="271" r:id="rId12"/>
    <p:sldId id="279" r:id="rId13"/>
    <p:sldId id="274" r:id="rId14"/>
    <p:sldId id="266" r:id="rId15"/>
    <p:sldId id="267" r:id="rId16"/>
    <p:sldId id="272" r:id="rId17"/>
    <p:sldId id="278" r:id="rId18"/>
    <p:sldId id="275" r:id="rId19"/>
    <p:sldId id="268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D6EB7"/>
    <a:srgbClr val="0001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407" autoAdjust="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11/2/14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11/2/14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11/2/14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11/2/14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11/2/14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11/2/14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6D6E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5789B-3B7D-FF43-8670-50E1E087003A}" type="datetimeFigureOut">
              <a:rPr lang="en-US" smtClean="0"/>
              <a:pPr/>
              <a:t>11/2/14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hyperlink" Target="http://vimeo.com/100249014?utm_content=buffer50586&amp;utm_medium=social&amp;utm_source=facebook.com&amp;utm_campaign=buffer" TargetMode="External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12: 11/3-11/7</a:t>
            </a:r>
            <a:br>
              <a:rPr lang="en-US" dirty="0" smtClean="0"/>
            </a:br>
            <a:r>
              <a:rPr lang="en-US" dirty="0" smtClean="0"/>
              <a:t>Math READING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Monday:</a:t>
            </a:r>
            <a:r>
              <a:rPr lang="en-US" dirty="0" smtClean="0">
                <a:solidFill>
                  <a:schemeClr val="tx1"/>
                </a:solidFill>
              </a:rPr>
              <a:t> Grading/Completing Last Week’s Worksheets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Tuesday:</a:t>
            </a:r>
            <a:r>
              <a:rPr lang="en-US" dirty="0" smtClean="0">
                <a:solidFill>
                  <a:schemeClr val="tx1"/>
                </a:solidFill>
              </a:rPr>
              <a:t> NO SCHOOL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Wednesday</a:t>
            </a:r>
            <a:r>
              <a:rPr lang="en-US" dirty="0" smtClean="0">
                <a:solidFill>
                  <a:schemeClr val="tx1"/>
                </a:solidFill>
              </a:rPr>
              <a:t>: Line Plots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Thursday:</a:t>
            </a:r>
            <a:r>
              <a:rPr lang="en-US" dirty="0" smtClean="0">
                <a:solidFill>
                  <a:schemeClr val="tx1"/>
                </a:solidFill>
              </a:rPr>
              <a:t> Histograms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Friday: WOTD </a:t>
            </a:r>
            <a:r>
              <a:rPr lang="en-US" dirty="0" smtClean="0">
                <a:solidFill>
                  <a:schemeClr val="tx1"/>
                </a:solidFill>
              </a:rPr>
              <a:t>QUIZ, Editing Writing, Histogram QUIZ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u="sng" dirty="0" smtClean="0"/>
              <a:t>Daily </a:t>
            </a:r>
            <a:br>
              <a:rPr lang="en-US" sz="2000" b="1" u="sng" dirty="0" smtClean="0"/>
            </a:br>
            <a:r>
              <a:rPr lang="en-US" sz="2000" b="1" u="sng" dirty="0" smtClean="0"/>
              <a:t>Paragraph</a:t>
            </a:r>
            <a:br>
              <a:rPr lang="en-US" sz="2000" b="1" u="sng" dirty="0" smtClean="0"/>
            </a:br>
            <a:r>
              <a:rPr lang="en-US" sz="2000" b="1" u="sng" dirty="0" smtClean="0"/>
              <a:t> Edit</a:t>
            </a:r>
            <a:br>
              <a:rPr lang="en-US" sz="2000" b="1" u="sng" dirty="0" smtClean="0"/>
            </a:br>
            <a:r>
              <a:rPr lang="en-US" sz="2000" b="1" u="sng" dirty="0" smtClean="0"/>
              <a:t>DPE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Use your </a:t>
            </a:r>
            <a:br>
              <a:rPr lang="en-US" sz="2000" dirty="0" smtClean="0"/>
            </a:br>
            <a:r>
              <a:rPr lang="en-US" sz="2000" dirty="0" smtClean="0"/>
              <a:t>editing </a:t>
            </a:r>
          </a:p>
          <a:p>
            <a:r>
              <a:rPr lang="en-US" sz="2000" dirty="0" smtClean="0"/>
              <a:t>symbols</a:t>
            </a:r>
            <a:br>
              <a:rPr lang="en-US" sz="2000" dirty="0" smtClean="0"/>
            </a:br>
            <a:r>
              <a:rPr lang="en-US" sz="2000" dirty="0" smtClean="0"/>
              <a:t>from the </a:t>
            </a:r>
            <a:br>
              <a:rPr lang="en-US" sz="2000" dirty="0" smtClean="0"/>
            </a:br>
            <a:r>
              <a:rPr lang="en-US" sz="2000" dirty="0" smtClean="0"/>
              <a:t>PROOF-</a:t>
            </a:r>
          </a:p>
          <a:p>
            <a:r>
              <a:rPr lang="en-US" sz="2000" dirty="0" smtClean="0"/>
              <a:t>READING</a:t>
            </a:r>
            <a:br>
              <a:rPr lang="en-US" sz="2000" dirty="0" smtClean="0"/>
            </a:br>
            <a:r>
              <a:rPr lang="en-US" sz="2000" dirty="0" smtClean="0"/>
              <a:t>MARKS</a:t>
            </a:r>
            <a:br>
              <a:rPr lang="en-US" sz="2000" dirty="0" smtClean="0"/>
            </a:br>
            <a:r>
              <a:rPr lang="en-US" sz="2000" dirty="0" smtClean="0"/>
              <a:t>Page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024" y="0"/>
            <a:ext cx="7942976" cy="595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u="sng" dirty="0" smtClean="0"/>
              <a:t>Daily </a:t>
            </a:r>
            <a:br>
              <a:rPr lang="en-US" sz="2000" b="1" u="sng" dirty="0" smtClean="0"/>
            </a:br>
            <a:r>
              <a:rPr lang="en-US" sz="2000" b="1" u="sng" dirty="0" smtClean="0"/>
              <a:t>Paragraph</a:t>
            </a:r>
            <a:br>
              <a:rPr lang="en-US" sz="2000" b="1" u="sng" dirty="0" smtClean="0"/>
            </a:br>
            <a:r>
              <a:rPr lang="en-US" sz="2000" b="1" u="sng" dirty="0" smtClean="0"/>
              <a:t> Edit</a:t>
            </a:r>
            <a:br>
              <a:rPr lang="en-US" sz="2000" b="1" u="sng" dirty="0" smtClean="0"/>
            </a:br>
            <a:r>
              <a:rPr lang="en-US" sz="2000" b="1" u="sng" dirty="0" smtClean="0"/>
              <a:t>DPE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Use your </a:t>
            </a:r>
            <a:br>
              <a:rPr lang="en-US" sz="2000" dirty="0" smtClean="0"/>
            </a:br>
            <a:r>
              <a:rPr lang="en-US" sz="2000" dirty="0" smtClean="0"/>
              <a:t>editing </a:t>
            </a:r>
          </a:p>
          <a:p>
            <a:r>
              <a:rPr lang="en-US" sz="2000" dirty="0" smtClean="0"/>
              <a:t>symbols</a:t>
            </a:r>
            <a:br>
              <a:rPr lang="en-US" sz="2000" dirty="0" smtClean="0"/>
            </a:br>
            <a:r>
              <a:rPr lang="en-US" sz="2000" dirty="0" smtClean="0"/>
              <a:t>from the </a:t>
            </a:r>
            <a:br>
              <a:rPr lang="en-US" sz="2000" dirty="0" smtClean="0"/>
            </a:br>
            <a:r>
              <a:rPr lang="en-US" sz="2000" dirty="0" smtClean="0"/>
              <a:t>PROOF-</a:t>
            </a:r>
          </a:p>
          <a:p>
            <a:r>
              <a:rPr lang="en-US" sz="2000" dirty="0" smtClean="0"/>
              <a:t>READING</a:t>
            </a:r>
            <a:br>
              <a:rPr lang="en-US" sz="2000" dirty="0" smtClean="0"/>
            </a:br>
            <a:r>
              <a:rPr lang="en-US" sz="2000" dirty="0" smtClean="0"/>
              <a:t>MARKS</a:t>
            </a:r>
            <a:br>
              <a:rPr lang="en-US" sz="2000" dirty="0" smtClean="0"/>
            </a:br>
            <a:r>
              <a:rPr lang="en-US" sz="2000" dirty="0" smtClean="0"/>
              <a:t>Page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462" y="0"/>
            <a:ext cx="7832537" cy="5874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and Complete the 2 pages on Line Plots in your Math Packet for this week.  </a:t>
            </a:r>
          </a:p>
          <a:p>
            <a:r>
              <a:rPr lang="en-US" dirty="0" smtClean="0"/>
              <a:t>When you finish, read silently. 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</a:t>
            </a:r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/>
              <a:t>can read and create a line plot.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Thursday: 11/6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400"/>
            <a:ext cx="8229600" cy="54721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Start with your AGENDA and Warm-ups</a:t>
            </a:r>
          </a:p>
          <a:p>
            <a:pPr>
              <a:buNone/>
            </a:pPr>
            <a:r>
              <a:rPr lang="en-US" u="sng" dirty="0" smtClean="0"/>
              <a:t>BELLRINGER</a:t>
            </a:r>
            <a:r>
              <a:rPr lang="en-US" dirty="0" smtClean="0"/>
              <a:t>: </a:t>
            </a:r>
            <a:r>
              <a:rPr lang="en-US" dirty="0" smtClean="0"/>
              <a:t>Draw your own example of a BAR GRAPH using the data below: (feel free to use the bottom space on your bell ringer page. 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# of Students who’ve read these novels:</a:t>
            </a:r>
          </a:p>
          <a:p>
            <a:pPr>
              <a:buNone/>
            </a:pPr>
            <a:r>
              <a:rPr lang="en-US" dirty="0" smtClean="0"/>
              <a:t>The Giver: 12</a:t>
            </a:r>
          </a:p>
          <a:p>
            <a:pPr>
              <a:buNone/>
            </a:pPr>
            <a:r>
              <a:rPr lang="en-US" dirty="0" smtClean="0"/>
              <a:t>The Hunger Games: 60</a:t>
            </a:r>
          </a:p>
          <a:p>
            <a:pPr>
              <a:buNone/>
            </a:pPr>
            <a:r>
              <a:rPr lang="en-US" dirty="0" smtClean="0"/>
              <a:t>Divergent: 34</a:t>
            </a:r>
          </a:p>
          <a:p>
            <a:pPr>
              <a:buNone/>
            </a:pPr>
            <a:r>
              <a:rPr lang="en-US" dirty="0" smtClean="0"/>
              <a:t>The Fault in our Stars: 52 </a:t>
            </a:r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127781"/>
            <a:ext cx="8229600" cy="1287463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Word of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Day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: Philanthropy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u="sng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2219"/>
            <a:ext cx="8229600" cy="529402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SYNONYMS</a:t>
            </a: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: benevolence, </a:t>
            </a: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generosity, charity</a:t>
            </a:r>
            <a:endParaRPr lang="en-US" sz="4000" b="1" dirty="0" smtClean="0">
              <a:effectLst>
                <a:glow rad="101600">
                  <a:srgbClr val="FFFF00">
                    <a:alpha val="75000"/>
                  </a:srgbClr>
                </a:glow>
                <a:outerShdw blurRad="50800" dist="38100" dir="2700000">
                  <a:srgbClr val="FFFF00">
                    <a:alpha val="43000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4943"/>
            <a:ext cx="5193785" cy="3294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785" y="1170873"/>
            <a:ext cx="3950215" cy="39502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09684"/>
            <a:ext cx="2948316" cy="29483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48317" y="4820579"/>
            <a:ext cx="23138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http://vimeo.com/100249014?utm_content=buffer50586&amp;utm_medium=social&amp;utm_source=facebook.com&amp;utm_campaign=</a:t>
            </a:r>
            <a:r>
              <a:rPr lang="en-US" dirty="0" smtClean="0">
                <a:hlinkClick r:id="rId5"/>
              </a:rPr>
              <a:t>buffer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6989" y="4137987"/>
            <a:ext cx="3627011" cy="2713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u="sng" dirty="0" smtClean="0"/>
              <a:t>Daily </a:t>
            </a:r>
            <a:br>
              <a:rPr lang="en-US" sz="2000" b="1" u="sng" dirty="0" smtClean="0"/>
            </a:br>
            <a:r>
              <a:rPr lang="en-US" sz="2000" b="1" u="sng" dirty="0" smtClean="0"/>
              <a:t>Paragraph</a:t>
            </a:r>
            <a:br>
              <a:rPr lang="en-US" sz="2000" b="1" u="sng" dirty="0" smtClean="0"/>
            </a:br>
            <a:r>
              <a:rPr lang="en-US" sz="2000" b="1" u="sng" dirty="0" smtClean="0"/>
              <a:t> Edit</a:t>
            </a:r>
            <a:br>
              <a:rPr lang="en-US" sz="2000" b="1" u="sng" dirty="0" smtClean="0"/>
            </a:br>
            <a:r>
              <a:rPr lang="en-US" sz="2000" b="1" u="sng" dirty="0" smtClean="0"/>
              <a:t>DPE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Use your </a:t>
            </a:r>
            <a:br>
              <a:rPr lang="en-US" sz="2000" dirty="0" smtClean="0"/>
            </a:br>
            <a:r>
              <a:rPr lang="en-US" sz="2000" dirty="0" smtClean="0"/>
              <a:t>editing </a:t>
            </a:r>
          </a:p>
          <a:p>
            <a:r>
              <a:rPr lang="en-US" sz="2000" dirty="0" smtClean="0"/>
              <a:t>symbols</a:t>
            </a:r>
            <a:br>
              <a:rPr lang="en-US" sz="2000" dirty="0" smtClean="0"/>
            </a:br>
            <a:r>
              <a:rPr lang="en-US" sz="2000" dirty="0" smtClean="0"/>
              <a:t>from the </a:t>
            </a:r>
            <a:br>
              <a:rPr lang="en-US" sz="2000" dirty="0" smtClean="0"/>
            </a:br>
            <a:r>
              <a:rPr lang="en-US" sz="2000" dirty="0" smtClean="0"/>
              <a:t>PROOF-</a:t>
            </a:r>
          </a:p>
          <a:p>
            <a:r>
              <a:rPr lang="en-US" sz="2000" dirty="0" smtClean="0"/>
              <a:t>READING</a:t>
            </a:r>
            <a:br>
              <a:rPr lang="en-US" sz="2000" dirty="0" smtClean="0"/>
            </a:br>
            <a:r>
              <a:rPr lang="en-US" sz="2000" dirty="0" smtClean="0"/>
              <a:t>MARKS</a:t>
            </a:r>
            <a:br>
              <a:rPr lang="en-US" sz="2000" dirty="0" smtClean="0"/>
            </a:br>
            <a:r>
              <a:rPr lang="en-US" sz="2000" dirty="0" smtClean="0"/>
              <a:t>Page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658" y="0"/>
            <a:ext cx="7846342" cy="5884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and complete the page on Histograms in your math packet</a:t>
            </a:r>
          </a:p>
          <a:p>
            <a:r>
              <a:rPr lang="en-US" dirty="0" smtClean="0"/>
              <a:t>When you finish, you may read silently. 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</a:t>
            </a:r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/>
              <a:t>can read and create a histogram.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Friday: 11/7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Grade your own Warm</a:t>
            </a:r>
            <a:r>
              <a:rPr lang="en-US" b="1" dirty="0" smtClean="0"/>
              <a:t>-</a:t>
            </a:r>
            <a:r>
              <a:rPr lang="en-US" b="1" dirty="0" smtClean="0"/>
              <a:t>Ups!</a:t>
            </a:r>
          </a:p>
          <a:p>
            <a:r>
              <a:rPr lang="en-US" b="1" dirty="0" smtClean="0"/>
              <a:t>Use a DIFFERENT COLOR Pen or Marker.  </a:t>
            </a:r>
          </a:p>
          <a:p>
            <a:r>
              <a:rPr lang="en-US" b="1" dirty="0" smtClean="0"/>
              <a:t>Be sure to write the point totals in the boxes on the pages.  </a:t>
            </a:r>
          </a:p>
          <a:p>
            <a:r>
              <a:rPr lang="en-US" b="1" dirty="0" smtClean="0"/>
              <a:t>We will go over the Word Problems together.  </a:t>
            </a:r>
            <a:endParaRPr lang="en-US" b="1" dirty="0" smtClean="0"/>
          </a:p>
          <a:p>
            <a:pPr>
              <a:buFontTx/>
              <a:buChar char="-"/>
            </a:pPr>
            <a:endParaRPr lang="en-US" b="1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Monday: 11/3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You need: </a:t>
            </a:r>
          </a:p>
          <a:p>
            <a:pPr>
              <a:buNone/>
            </a:pPr>
            <a:r>
              <a:rPr lang="en-US" b="1" dirty="0" smtClean="0"/>
              <a:t>- 	AGENDA  </a:t>
            </a:r>
          </a:p>
          <a:p>
            <a:pPr>
              <a:buFontTx/>
              <a:buChar char="-"/>
            </a:pPr>
            <a:r>
              <a:rPr lang="en-US" b="1" dirty="0" smtClean="0"/>
              <a:t>Warm-</a:t>
            </a:r>
            <a:r>
              <a:rPr lang="en-US" b="1" dirty="0" smtClean="0"/>
              <a:t>Ups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u="sng" dirty="0" smtClean="0"/>
              <a:t>BELLRINGER</a:t>
            </a:r>
            <a:r>
              <a:rPr lang="en-US" sz="4000" dirty="0" smtClean="0"/>
              <a:t>: Describe how to find each of these math terms.  Mean, Median, Mode, and Range</a:t>
            </a:r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</a:t>
            </a:r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</a:t>
            </a:r>
            <a:r>
              <a:rPr lang="en-US" dirty="0" smtClean="0"/>
              <a:t>can test my knowledge by taking a quiz.  </a:t>
            </a:r>
          </a:p>
          <a:p>
            <a:endParaRPr lang="en-US" dirty="0" smtClean="0"/>
          </a:p>
          <a:p>
            <a:r>
              <a:rPr lang="en-US" dirty="0" smtClean="0"/>
              <a:t>Use the information provided to make corrections, changes, and edits to your </a:t>
            </a:r>
            <a:r>
              <a:rPr lang="en-US" dirty="0" smtClean="0"/>
              <a:t>writing from last week.  </a:t>
            </a:r>
          </a:p>
          <a:p>
            <a:r>
              <a:rPr lang="en-US" dirty="0" smtClean="0"/>
              <a:t>REWRITE your speech after you’ve made corrections.  </a:t>
            </a:r>
          </a:p>
          <a:p>
            <a:r>
              <a:rPr lang="en-US" dirty="0" smtClean="0"/>
              <a:t>Turn it in to THEHUB when you finish and read silently.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127781"/>
            <a:ext cx="8229600" cy="1287463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Word of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Day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: Vague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u="sng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761"/>
            <a:ext cx="8229600" cy="496648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SYNONYMS</a:t>
            </a: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: unclear, </a:t>
            </a: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indefinite, hazy</a:t>
            </a:r>
            <a:endParaRPr lang="en-US" sz="4000" b="1" dirty="0" smtClean="0">
              <a:effectLst>
                <a:glow rad="101600">
                  <a:srgbClr val="FFFF00">
                    <a:alpha val="75000"/>
                  </a:srgbClr>
                </a:glow>
                <a:outerShdw blurRad="50800" dist="38100" dir="2700000">
                  <a:srgbClr val="FFFF00">
                    <a:alpha val="43000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832" y="2306213"/>
            <a:ext cx="6069049" cy="45517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706048"/>
            <a:ext cx="23131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Similar to...</a:t>
            </a:r>
          </a:p>
          <a:p>
            <a:r>
              <a:rPr lang="en-US" sz="3600" dirty="0" smtClean="0"/>
              <a:t>Ambiguous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022268" y="1469700"/>
            <a:ext cx="31217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teacher’s description of the word didn’t really make sense.  It was very vague</a:t>
            </a:r>
            <a:r>
              <a:rPr lang="en-US" dirty="0" smtClean="0"/>
              <a:t>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u="sng" dirty="0" smtClean="0"/>
              <a:t>Daily </a:t>
            </a:r>
            <a:br>
              <a:rPr lang="en-US" sz="2000" b="1" u="sng" dirty="0" smtClean="0"/>
            </a:br>
            <a:r>
              <a:rPr lang="en-US" sz="2000" b="1" u="sng" dirty="0" smtClean="0"/>
              <a:t>Paragraph</a:t>
            </a:r>
            <a:br>
              <a:rPr lang="en-US" sz="2000" b="1" u="sng" dirty="0" smtClean="0"/>
            </a:br>
            <a:r>
              <a:rPr lang="en-US" sz="2000" b="1" u="sng" dirty="0" smtClean="0"/>
              <a:t> Edit</a:t>
            </a:r>
            <a:br>
              <a:rPr lang="en-US" sz="2000" b="1" u="sng" dirty="0" smtClean="0"/>
            </a:br>
            <a:r>
              <a:rPr lang="en-US" sz="2000" b="1" u="sng" dirty="0" smtClean="0"/>
              <a:t>DPE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Use your </a:t>
            </a:r>
            <a:br>
              <a:rPr lang="en-US" sz="2000" dirty="0" smtClean="0"/>
            </a:br>
            <a:r>
              <a:rPr lang="en-US" sz="2000" dirty="0" smtClean="0"/>
              <a:t>editing </a:t>
            </a:r>
          </a:p>
          <a:p>
            <a:r>
              <a:rPr lang="en-US" sz="2000" dirty="0" smtClean="0"/>
              <a:t>symbols</a:t>
            </a:r>
            <a:br>
              <a:rPr lang="en-US" sz="2000" dirty="0" smtClean="0"/>
            </a:br>
            <a:r>
              <a:rPr lang="en-US" sz="2000" dirty="0" smtClean="0"/>
              <a:t>from the </a:t>
            </a:r>
            <a:br>
              <a:rPr lang="en-US" sz="2000" dirty="0" smtClean="0"/>
            </a:br>
            <a:r>
              <a:rPr lang="en-US" sz="2000" dirty="0" smtClean="0"/>
              <a:t>PROOF-</a:t>
            </a:r>
          </a:p>
          <a:p>
            <a:r>
              <a:rPr lang="en-US" sz="2000" dirty="0" smtClean="0"/>
              <a:t>READING</a:t>
            </a:r>
            <a:br>
              <a:rPr lang="en-US" sz="2000" dirty="0" smtClean="0"/>
            </a:br>
            <a:r>
              <a:rPr lang="en-US" sz="2000" dirty="0" smtClean="0"/>
              <a:t>MARKS</a:t>
            </a:r>
            <a:br>
              <a:rPr lang="en-US" sz="2000" dirty="0" smtClean="0"/>
            </a:br>
            <a:r>
              <a:rPr lang="en-US" sz="2000" dirty="0" smtClean="0"/>
              <a:t>Page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32" y="0"/>
            <a:ext cx="7860067" cy="589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Grade Your Own</a:t>
            </a:r>
            <a:br>
              <a:rPr lang="en-US" dirty="0" smtClean="0"/>
            </a:br>
            <a:r>
              <a:rPr lang="en-US" dirty="0" smtClean="0"/>
              <a:t>Spooky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you got a 100%, turn it in to THEHUB with a -0 on the top.  </a:t>
            </a:r>
          </a:p>
          <a:p>
            <a:r>
              <a:rPr lang="en-US" dirty="0" smtClean="0"/>
              <a:t>Write the correct answer if you got it wrong on your paper.  </a:t>
            </a:r>
          </a:p>
          <a:p>
            <a:r>
              <a:rPr lang="en-US" dirty="0" smtClean="0"/>
              <a:t>Make corrections on a separate piece of paper titled “Corrections” and SHOW YOUR WORK.  </a:t>
            </a:r>
          </a:p>
          <a:p>
            <a:r>
              <a:rPr lang="en-US" dirty="0" smtClean="0"/>
              <a:t>Staple it to the back and turn it into THEHUB</a:t>
            </a:r>
          </a:p>
          <a:p>
            <a:r>
              <a:rPr lang="en-US" dirty="0" smtClean="0"/>
              <a:t>READ SILENTLY WHEN YOU ARE FINISHED or work on Warm-ups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SCORES Pizza Party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worksheet from last week about Class A and Class B.  </a:t>
            </a:r>
          </a:p>
          <a:p>
            <a:r>
              <a:rPr lang="en-US" dirty="0" smtClean="0"/>
              <a:t>Turn it into THEHUB when you finish.  </a:t>
            </a:r>
          </a:p>
          <a:p>
            <a:r>
              <a:rPr lang="en-US" dirty="0" smtClean="0"/>
              <a:t>Read silently while others finish.  </a:t>
            </a:r>
          </a:p>
          <a:p>
            <a:endParaRPr lang="en-US" dirty="0" smtClean="0"/>
          </a:p>
          <a:p>
            <a:r>
              <a:rPr lang="en-US" dirty="0" smtClean="0"/>
              <a:t>This is DUE TODAY before class ends. 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</a:t>
            </a:r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/>
              <a:t>can check my understanding of mean, median, mode, and range by grading my own work.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Wednesday: 11/5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2292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="1" dirty="0" smtClean="0"/>
              <a:t>AGENDA  and Warm</a:t>
            </a:r>
            <a:r>
              <a:rPr lang="en-US" b="1" dirty="0" smtClean="0"/>
              <a:t>-</a:t>
            </a:r>
            <a:r>
              <a:rPr lang="en-US" b="1" dirty="0" smtClean="0"/>
              <a:t>Ups </a:t>
            </a:r>
          </a:p>
          <a:p>
            <a:pPr>
              <a:buNone/>
            </a:pPr>
            <a:r>
              <a:rPr lang="en-US" b="1" dirty="0" smtClean="0"/>
              <a:t>(Complete Tuesday and Wednesday Warm-ups)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Bell ringer: </a:t>
            </a:r>
          </a:p>
          <a:p>
            <a:pPr>
              <a:buNone/>
            </a:pPr>
            <a:r>
              <a:rPr lang="en-US" dirty="0" smtClean="0"/>
              <a:t>How many pets does your family have?  </a:t>
            </a:r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127781"/>
            <a:ext cx="8229600" cy="1287463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Word of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Day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: Justify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u="sng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3647"/>
            <a:ext cx="8229600" cy="496648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SYNONYMS</a:t>
            </a: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: defend, vindicate, give an explanation for</a:t>
            </a:r>
            <a:endParaRPr lang="en-US" sz="4000" b="1" dirty="0" smtClean="0">
              <a:effectLst>
                <a:glow rad="101600">
                  <a:srgbClr val="FFFF00">
                    <a:alpha val="75000"/>
                  </a:srgbClr>
                </a:glow>
                <a:outerShdw blurRad="50800" dist="38100" dir="2700000">
                  <a:srgbClr val="FFFF00">
                    <a:alpha val="43000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3600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Justify your answer by SHOWING YOUR WORK in math.  </a:t>
            </a:r>
            <a:endParaRPr lang="en-US" sz="3600" dirty="0" smtClean="0">
              <a:effectLst>
                <a:glow rad="101600">
                  <a:srgbClr val="FFFF00">
                    <a:alpha val="75000"/>
                  </a:srgbClr>
                </a:glow>
                <a:outerShdw blurRad="50800" dist="38100" dir="2700000">
                  <a:srgbClr val="FFFF00">
                    <a:alpha val="43000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3600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Justify your </a:t>
            </a:r>
            <a:r>
              <a:rPr lang="en-US" sz="3600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3 points by providing a FRED!  </a:t>
            </a:r>
            <a:endParaRPr lang="en-US" sz="3600" dirty="0" smtClean="0">
              <a:effectLst>
                <a:glow rad="101600">
                  <a:srgbClr val="FFFF00">
                    <a:alpha val="75000"/>
                  </a:srgbClr>
                </a:glow>
                <a:outerShdw blurRad="50800" dist="38100" dir="2700000">
                  <a:srgbClr val="FFFF00">
                    <a:alpha val="43000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 descr="AA02277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266" y="3621431"/>
            <a:ext cx="5021588" cy="3236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54400"/>
            <a:ext cx="2667000" cy="340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721</Words>
  <Application>Microsoft Macintosh PowerPoint</Application>
  <PresentationFormat>On-screen Show 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Week 12: 11/3-11/7 Math READING</vt:lpstr>
      <vt:lpstr>Monday: 11/3</vt:lpstr>
      <vt:lpstr>Word of the Day: Vague   </vt:lpstr>
      <vt:lpstr>Slide 4</vt:lpstr>
      <vt:lpstr>Grade Your Own Spooky MATH</vt:lpstr>
      <vt:lpstr>TEST SCORES Pizza Party</vt:lpstr>
      <vt:lpstr>Learning Target</vt:lpstr>
      <vt:lpstr>Wednesday: 11/5</vt:lpstr>
      <vt:lpstr>Word of the Day: Justify   </vt:lpstr>
      <vt:lpstr>Slide 10</vt:lpstr>
      <vt:lpstr>Slide 11</vt:lpstr>
      <vt:lpstr>Line Plot</vt:lpstr>
      <vt:lpstr>Learning Target</vt:lpstr>
      <vt:lpstr>Thursday: 11/6</vt:lpstr>
      <vt:lpstr>Word of the Day: Philanthropy   </vt:lpstr>
      <vt:lpstr>Slide 16</vt:lpstr>
      <vt:lpstr>Histogram</vt:lpstr>
      <vt:lpstr>Learning Target</vt:lpstr>
      <vt:lpstr>Friday: 11/7</vt:lpstr>
      <vt:lpstr>Learning Target</vt:lpstr>
    </vt:vector>
  </TitlesOfParts>
  <Company>Kansas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Candice Lewis</dc:creator>
  <cp:lastModifiedBy>Candice Lewis</cp:lastModifiedBy>
  <cp:revision>19</cp:revision>
  <dcterms:created xsi:type="dcterms:W3CDTF">2014-11-02T14:08:24Z</dcterms:created>
  <dcterms:modified xsi:type="dcterms:W3CDTF">2014-11-02T23:57:10Z</dcterms:modified>
</cp:coreProperties>
</file>