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9" r:id="rId5"/>
    <p:sldId id="280" r:id="rId6"/>
    <p:sldId id="282" r:id="rId7"/>
    <p:sldId id="262" r:id="rId8"/>
    <p:sldId id="263" r:id="rId9"/>
    <p:sldId id="270" r:id="rId10"/>
    <p:sldId id="277" r:id="rId11"/>
    <p:sldId id="275" r:id="rId12"/>
    <p:sldId id="276" r:id="rId13"/>
    <p:sldId id="283" r:id="rId14"/>
    <p:sldId id="264" r:id="rId15"/>
    <p:sldId id="265" r:id="rId16"/>
    <p:sldId id="271" r:id="rId17"/>
    <p:sldId id="279" r:id="rId18"/>
    <p:sldId id="281" r:id="rId19"/>
    <p:sldId id="284" r:id="rId20"/>
    <p:sldId id="266" r:id="rId21"/>
    <p:sldId id="267" r:id="rId22"/>
    <p:sldId id="272" r:id="rId23"/>
    <p:sldId id="278" r:id="rId24"/>
    <p:sldId id="286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79E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79E18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789B-3B7D-FF43-8670-50E1E087003A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Y-h77CXLQ8" TargetMode="Externa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KfWXrZD82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www.youtube.com/watch?v=giC6ZYBIeF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KfWXrZD82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0jnFhqDAx0" TargetMode="Externa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q0NgCcaHfs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8183" y="0"/>
            <a:ext cx="5275817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11: 10/27-10/31</a:t>
            </a:r>
            <a:br>
              <a:rPr lang="en-US" dirty="0" smtClean="0"/>
            </a:br>
            <a:r>
              <a:rPr lang="en-US" dirty="0" smtClean="0"/>
              <a:t>Math 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600450"/>
            <a:ext cx="8752286" cy="325755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Monday: go over quiz from Friday, Mean Practice, Begin Reading Frankenstein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Tuesday: Letters DUE signed, Table Rotations to Practice for Math QUIZ, Continue Reading Frankenstein, Compare/Contrast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Wednesday: QUIZ over Mean, Median, Mode, and Range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Thursday: Test Score Data Comparison Worksheet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Friday: Grade Warm-ups, WOTD QUIZ writing about Red Ribbon Week, Halloween worksheet due MONDAY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639047" cy="3639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Find the MEAN, MEDIAN, MODE, and RANGE of the sets of data...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8085"/>
          </a:xfrm>
        </p:spPr>
        <p:txBody>
          <a:bodyPr>
            <a:normAutofit fontScale="92500" lnSpcReduction="20000"/>
          </a:bodyPr>
          <a:lstStyle/>
          <a:p>
            <a:pPr marL="514350" indent="-514350" algn="ctr">
              <a:buNone/>
            </a:pPr>
            <a:r>
              <a:rPr lang="en-US" dirty="0" smtClean="0"/>
              <a:t>Example: 29, 29, 20, 4, 28</a:t>
            </a:r>
          </a:p>
          <a:p>
            <a:pPr marL="514350" indent="-514350">
              <a:buNone/>
            </a:pPr>
            <a:r>
              <a:rPr lang="en-US" b="1" dirty="0" smtClean="0"/>
              <a:t>MEAN: </a:t>
            </a:r>
            <a:r>
              <a:rPr lang="en-US" dirty="0" smtClean="0"/>
              <a:t>4+20+28+29+29= 110 / 5 = 22</a:t>
            </a:r>
          </a:p>
          <a:p>
            <a:pPr marL="514350" indent="-514350">
              <a:buNone/>
            </a:pPr>
            <a:r>
              <a:rPr lang="en-US" b="1" dirty="0" smtClean="0"/>
              <a:t>MEDIAN: </a:t>
            </a:r>
            <a:r>
              <a:rPr lang="en-US" dirty="0" smtClean="0"/>
              <a:t>28      </a:t>
            </a:r>
            <a:r>
              <a:rPr lang="en-US" b="1" dirty="0" smtClean="0"/>
              <a:t>MODE</a:t>
            </a:r>
            <a:r>
              <a:rPr lang="en-US" dirty="0" smtClean="0"/>
              <a:t>: 29        </a:t>
            </a:r>
            <a:r>
              <a:rPr lang="en-US" b="1" dirty="0" smtClean="0"/>
              <a:t>RANGE</a:t>
            </a:r>
            <a:r>
              <a:rPr lang="en-US" dirty="0" smtClean="0"/>
              <a:t>: 29-4 =25</a:t>
            </a:r>
          </a:p>
          <a:p>
            <a:pPr marL="514350" indent="-514350">
              <a:buAutoNum type="arabicPeriod"/>
            </a:pPr>
            <a:r>
              <a:rPr lang="en-US" dirty="0" smtClean="0"/>
              <a:t>Fold a piece of paper into 4 sections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will rotate with your group to 7 different tables.  </a:t>
            </a:r>
          </a:p>
          <a:p>
            <a:pPr marL="514350" indent="-514350">
              <a:buAutoNum type="arabicPeriod"/>
            </a:pPr>
            <a:r>
              <a:rPr lang="en-US" dirty="0" smtClean="0"/>
              <a:t>At each table, you will have a certain amount of time to find the mean, median, mode, and range of a set of data. 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table that has all the answers at the end correct and labeled, will win a prize</a:t>
            </a:r>
          </a:p>
          <a:p>
            <a:pPr marL="514350" indent="-514350">
              <a:buAutoNum type="arabicPeriod"/>
            </a:pPr>
            <a:r>
              <a:rPr lang="en-US" dirty="0" smtClean="0"/>
              <a:t>Don’t forget to label which TABLE # you are at!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Frankenstein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https://www.youtube.com/watch?v=VY-h77CXLQ8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As we read, be thinking about what you’ve previously learned about Frankenstein and how the monster is portrayed in our society now.  </a:t>
            </a:r>
          </a:p>
          <a:p>
            <a:pPr>
              <a:buNone/>
            </a:pPr>
            <a:r>
              <a:rPr lang="en-US" dirty="0" smtClean="0"/>
              <a:t>PLEASE DO NOT write on the class copies of the story.  They are staying in my room to share and save trees </a:t>
            </a:r>
            <a:r>
              <a:rPr lang="en-US" dirty="0" err="1" smtClean="0">
                <a:sym typeface="Wingdings"/>
              </a:rPr>
              <a:t></a:t>
            </a:r>
            <a:r>
              <a:rPr lang="en-US" dirty="0" smtClean="0">
                <a:sym typeface="Wingdings"/>
              </a:rPr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90" y="0"/>
            <a:ext cx="1566810" cy="277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Frankenstein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516"/>
            <a:ext cx="8229600" cy="531520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https://www.youtube.com/watch?v=ZKfWXrZD82g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When we finish reading the selection from Frankenstein: (write on a separate piece of paper) </a:t>
            </a:r>
          </a:p>
          <a:p>
            <a:pPr>
              <a:buNone/>
            </a:pPr>
            <a:r>
              <a:rPr lang="en-US" dirty="0" smtClean="0"/>
              <a:t>	- Who was Frankenstein?  Who is Frankenstein Now?  Why do you think people were afraid of his Monster?  </a:t>
            </a:r>
          </a:p>
          <a:p>
            <a:pPr>
              <a:buNone/>
            </a:pPr>
            <a:r>
              <a:rPr lang="en-US" dirty="0" smtClean="0"/>
              <a:t>	- Compare and Contrast the original Frankenstein to the film clip.  </a:t>
            </a:r>
          </a:p>
          <a:p>
            <a:pPr>
              <a:buNone/>
            </a:pPr>
            <a:r>
              <a:rPr lang="en-US" dirty="0" smtClean="0"/>
              <a:t>*When you finish, you can work on other homework or read silently.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Tuesday’s</a:t>
            </a:r>
            <a:br>
              <a:rPr lang="en-US" dirty="0" smtClean="0"/>
            </a:br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find Mean, Median, Mode, and Range for various sets of data.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Wednesday: 10/29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168400"/>
            <a:ext cx="7054180" cy="4957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Warm-Ups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 Why do you think people in our society over time have turned Frankenstein’s monster into a bad character?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181" y="2829103"/>
            <a:ext cx="2089819" cy="4028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Hypothesis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theory, proposition, educated guess, assumption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2387600"/>
            <a:ext cx="3568700" cy="44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93281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https://www.youtube.com/watch?v=giC6ZYBIeFY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266768"/>
            <a:ext cx="387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Watch to learn what a hypothesis does.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/>
              <a:t>Daily </a:t>
            </a:r>
            <a:br>
              <a:rPr lang="en-US" sz="2000" b="1" u="sng" dirty="0" smtClean="0"/>
            </a:br>
            <a:r>
              <a:rPr lang="en-US" sz="2000" b="1" u="sng" dirty="0" smtClean="0"/>
              <a:t>Paragraph</a:t>
            </a:r>
            <a:br>
              <a:rPr lang="en-US" sz="2000" b="1" u="sng" dirty="0" smtClean="0"/>
            </a:br>
            <a:r>
              <a:rPr lang="en-US" sz="2000" b="1" u="sng" dirty="0" smtClean="0"/>
              <a:t> Edit</a:t>
            </a:r>
            <a:br>
              <a:rPr lang="en-US" sz="2000" b="1" u="sng" dirty="0" smtClean="0"/>
            </a:br>
            <a:r>
              <a:rPr lang="en-US" sz="2000" b="1" u="sng" dirty="0" smtClean="0"/>
              <a:t>DPE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your </a:t>
            </a:r>
            <a:br>
              <a:rPr lang="en-US" sz="2000" dirty="0" smtClean="0"/>
            </a:br>
            <a:r>
              <a:rPr lang="en-US" sz="2000" dirty="0" smtClean="0"/>
              <a:t>editing </a:t>
            </a:r>
          </a:p>
          <a:p>
            <a:r>
              <a:rPr lang="en-US" sz="2000" dirty="0" smtClean="0"/>
              <a:t>symbols</a:t>
            </a:r>
            <a:br>
              <a:rPr lang="en-US" sz="2000" dirty="0" smtClean="0"/>
            </a:br>
            <a:r>
              <a:rPr lang="en-US" sz="2000" dirty="0" smtClean="0"/>
              <a:t>from the </a:t>
            </a:r>
            <a:br>
              <a:rPr lang="en-US" sz="2000" dirty="0" smtClean="0"/>
            </a:br>
            <a:r>
              <a:rPr lang="en-US" sz="2000" dirty="0" smtClean="0"/>
              <a:t>PROOF-</a:t>
            </a:r>
          </a:p>
          <a:p>
            <a:r>
              <a:rPr lang="en-US" sz="2000" dirty="0" smtClean="0"/>
              <a:t>READING</a:t>
            </a:r>
            <a:br>
              <a:rPr lang="en-US" sz="2000" dirty="0" smtClean="0"/>
            </a:br>
            <a:r>
              <a:rPr lang="en-US" sz="2000" dirty="0" smtClean="0"/>
              <a:t>MARKS</a:t>
            </a:r>
            <a:br>
              <a:rPr lang="en-US" sz="2000" dirty="0" smtClean="0"/>
            </a:br>
            <a:r>
              <a:rPr lang="en-US" sz="2000" dirty="0" smtClean="0"/>
              <a:t>Page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80" y="0"/>
            <a:ext cx="7988920" cy="5991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2386" cy="1143000"/>
          </a:xfrm>
        </p:spPr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956"/>
            <a:ext cx="5632386" cy="5270208"/>
          </a:xfrm>
        </p:spPr>
        <p:txBody>
          <a:bodyPr/>
          <a:lstStyle/>
          <a:p>
            <a:r>
              <a:rPr lang="en-US" dirty="0" smtClean="0"/>
              <a:t>Complete the quiz and turn it into THEHUB</a:t>
            </a:r>
          </a:p>
          <a:p>
            <a:r>
              <a:rPr lang="en-US" dirty="0" smtClean="0"/>
              <a:t>(The Brain Stretch is an extra point)</a:t>
            </a:r>
          </a:p>
          <a:p>
            <a:r>
              <a:rPr lang="en-US" dirty="0" smtClean="0"/>
              <a:t>When you finish, read silently or work on completing your warm-ups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386" y="0"/>
            <a:ext cx="3511614" cy="35116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Frankenstein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516"/>
            <a:ext cx="8229600" cy="531520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https://www.youtube.com/watch?v=ZKfWXrZD82g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When we finish reading the selection from Frankenstein: (write on a separate piece of paper) </a:t>
            </a:r>
          </a:p>
          <a:p>
            <a:pPr>
              <a:buNone/>
            </a:pPr>
            <a:r>
              <a:rPr lang="en-US" dirty="0" smtClean="0"/>
              <a:t>	- Who was Frankenstein?  Who is Frankenstein Now?  Why do you think people were afraid of his Monster?  </a:t>
            </a:r>
          </a:p>
          <a:p>
            <a:pPr>
              <a:buNone/>
            </a:pPr>
            <a:r>
              <a:rPr lang="en-US" dirty="0" smtClean="0"/>
              <a:t>	- Compare and Contrast the original Frankenstein to the film clip.  </a:t>
            </a:r>
          </a:p>
          <a:p>
            <a:pPr>
              <a:buNone/>
            </a:pPr>
            <a:r>
              <a:rPr lang="en-US" dirty="0" smtClean="0"/>
              <a:t>*When you finish, you can work on other homework or read silently. 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Wednesday’s</a:t>
            </a:r>
            <a:br>
              <a:rPr lang="en-US" dirty="0" smtClean="0"/>
            </a:br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test my knowledge by taking a quiz.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Monday: 10/27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145" y="1193014"/>
            <a:ext cx="6008655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Warm-Ups</a:t>
            </a:r>
          </a:p>
          <a:p>
            <a:pPr>
              <a:buFontTx/>
              <a:buChar char="-"/>
            </a:pPr>
            <a:r>
              <a:rPr lang="en-US" b="1" dirty="0" smtClean="0"/>
              <a:t>QUIZ and LETTER HOME on your desk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 Describe what you know about Frankenstein.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79950" cy="439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25" y="4392200"/>
            <a:ext cx="2799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 is confused.</a:t>
            </a:r>
          </a:p>
          <a:p>
            <a:r>
              <a:rPr lang="en-US" dirty="0" smtClean="0"/>
              <a:t>“What’s level ZERO?” </a:t>
            </a:r>
          </a:p>
          <a:p>
            <a:r>
              <a:rPr lang="en-US" dirty="0" smtClean="0"/>
              <a:t>Help him out.  (He was </a:t>
            </a:r>
          </a:p>
          <a:p>
            <a:r>
              <a:rPr lang="en-US" dirty="0" smtClean="0"/>
              <a:t>actually just born yesterday, </a:t>
            </a:r>
          </a:p>
          <a:p>
            <a:r>
              <a:rPr lang="en-US" dirty="0" smtClean="0"/>
              <a:t>and doesn’t really know.)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801" y="0"/>
            <a:ext cx="4169071" cy="963525"/>
          </a:xfrm>
        </p:spPr>
        <p:txBody>
          <a:bodyPr/>
          <a:lstStyle/>
          <a:p>
            <a:r>
              <a:rPr lang="en-US" dirty="0" smtClean="0"/>
              <a:t>Thursday: 10/30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5689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Warm-Ups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 Let’s say a class all failed a test except for one student who got a 100%.  Would the mean test score (or average) of the scores represent the students in that class well?  Why or why not?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61" y="-24614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194" y="-23866"/>
            <a:ext cx="2395608" cy="2698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1801" y="1642883"/>
            <a:ext cx="402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 says, “I’m getting my Warm-Ups!”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Mnemonic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5027"/>
            <a:ext cx="8229600" cy="525121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Songs, patterns, or ideas that help with memory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95" y="1784320"/>
            <a:ext cx="2086925" cy="1784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520" y="3568641"/>
            <a:ext cx="4793237" cy="3289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153" y="1524000"/>
            <a:ext cx="3810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16468">
            <a:off x="4929114" y="5269323"/>
            <a:ext cx="4203006" cy="56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/>
              <a:t>Daily </a:t>
            </a:r>
            <a:br>
              <a:rPr lang="en-US" sz="2000" b="1" u="sng" dirty="0" smtClean="0"/>
            </a:br>
            <a:r>
              <a:rPr lang="en-US" sz="2000" b="1" u="sng" dirty="0" smtClean="0"/>
              <a:t>Paragraph</a:t>
            </a:r>
            <a:br>
              <a:rPr lang="en-US" sz="2000" b="1" u="sng" dirty="0" smtClean="0"/>
            </a:br>
            <a:r>
              <a:rPr lang="en-US" sz="2000" b="1" u="sng" dirty="0" smtClean="0"/>
              <a:t> Edit</a:t>
            </a:r>
            <a:br>
              <a:rPr lang="en-US" sz="2000" b="1" u="sng" dirty="0" smtClean="0"/>
            </a:br>
            <a:r>
              <a:rPr lang="en-US" sz="2000" b="1" u="sng" dirty="0" smtClean="0"/>
              <a:t>DPE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your </a:t>
            </a:r>
            <a:br>
              <a:rPr lang="en-US" sz="2000" dirty="0" smtClean="0"/>
            </a:br>
            <a:r>
              <a:rPr lang="en-US" sz="2000" dirty="0" smtClean="0"/>
              <a:t>editing </a:t>
            </a:r>
          </a:p>
          <a:p>
            <a:r>
              <a:rPr lang="en-US" sz="2000" dirty="0" smtClean="0"/>
              <a:t>symbols</a:t>
            </a:r>
            <a:br>
              <a:rPr lang="en-US" sz="2000" dirty="0" smtClean="0"/>
            </a:br>
            <a:r>
              <a:rPr lang="en-US" sz="2000" dirty="0" smtClean="0"/>
              <a:t>from the </a:t>
            </a:r>
            <a:br>
              <a:rPr lang="en-US" sz="2000" dirty="0" smtClean="0"/>
            </a:br>
            <a:r>
              <a:rPr lang="en-US" sz="2000" dirty="0" smtClean="0"/>
              <a:t>PROOF-</a:t>
            </a:r>
          </a:p>
          <a:p>
            <a:r>
              <a:rPr lang="en-US" sz="2000" dirty="0" smtClean="0"/>
              <a:t>READING</a:t>
            </a:r>
            <a:br>
              <a:rPr lang="en-US" sz="2000" dirty="0" smtClean="0"/>
            </a:br>
            <a:r>
              <a:rPr lang="en-US" sz="2000" dirty="0" smtClean="0"/>
              <a:t>MARKS</a:t>
            </a:r>
            <a:br>
              <a:rPr lang="en-US" sz="2000" dirty="0" smtClean="0"/>
            </a:br>
            <a:r>
              <a:rPr lang="en-US" sz="2000" dirty="0" smtClean="0"/>
              <a:t>Page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380" y="0"/>
            <a:ext cx="7749620" cy="581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58" y="84127"/>
            <a:ext cx="8229600" cy="1143000"/>
          </a:xfrm>
        </p:spPr>
        <p:txBody>
          <a:bodyPr/>
          <a:lstStyle/>
          <a:p>
            <a:r>
              <a:rPr lang="en-US" u="sng" dirty="0" smtClean="0"/>
              <a:t>Test Scores MATH-READING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49" y="956019"/>
            <a:ext cx="8972751" cy="4797072"/>
          </a:xfrm>
        </p:spPr>
        <p:txBody>
          <a:bodyPr/>
          <a:lstStyle/>
          <a:p>
            <a:r>
              <a:rPr lang="en-US" dirty="0" smtClean="0"/>
              <a:t>Complete the worksheet with your table group.  </a:t>
            </a:r>
          </a:p>
          <a:p>
            <a:r>
              <a:rPr lang="en-US" dirty="0" smtClean="0"/>
              <a:t>Begin by using CUBES</a:t>
            </a:r>
          </a:p>
          <a:p>
            <a:r>
              <a:rPr lang="en-US" dirty="0" smtClean="0"/>
              <a:t>Complete both sides and turn it in to THEHUB.</a:t>
            </a:r>
          </a:p>
          <a:p>
            <a:r>
              <a:rPr lang="en-US" dirty="0" smtClean="0"/>
              <a:t>When you finish, read silently, complete your warm-ups, or study for the W.O.T.D. QUIZ tomorrow.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087" y="3766995"/>
            <a:ext cx="5749272" cy="30910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Thursday’s</a:t>
            </a:r>
            <a:br>
              <a:rPr lang="en-US" dirty="0" smtClean="0"/>
            </a:br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understand how an outlier impacts a set of data.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1219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Friday: 10/31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CLEAR YOUR DESK</a:t>
            </a:r>
            <a:br>
              <a:rPr lang="en-US" dirty="0" smtClean="0"/>
            </a:br>
            <a:r>
              <a:rPr lang="en-US" u="sng" dirty="0" smtClean="0"/>
              <a:t>GRADE YOUR OWN  Warm-Ups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16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a different color pencil or marker</a:t>
            </a:r>
          </a:p>
          <a:p>
            <a:r>
              <a:rPr lang="en-US" dirty="0" smtClean="0"/>
              <a:t>Complete the point boxes on each page</a:t>
            </a:r>
          </a:p>
          <a:p>
            <a:r>
              <a:rPr lang="en-US" dirty="0" smtClean="0"/>
              <a:t>There are 44 possible points</a:t>
            </a:r>
          </a:p>
          <a:p>
            <a:r>
              <a:rPr lang="en-US" dirty="0" smtClean="0"/>
              <a:t>Put your score in the box on the 1</a:t>
            </a:r>
            <a:r>
              <a:rPr lang="en-US" baseline="30000" dirty="0" smtClean="0"/>
              <a:t>st</a:t>
            </a:r>
            <a:r>
              <a:rPr lang="en-US" dirty="0" smtClean="0"/>
              <a:t> page.</a:t>
            </a:r>
          </a:p>
          <a:p>
            <a:pPr>
              <a:buNone/>
            </a:pPr>
            <a:r>
              <a:rPr lang="en-US" dirty="0" smtClean="0"/>
              <a:t>Examples: </a:t>
            </a:r>
          </a:p>
          <a:p>
            <a:pPr>
              <a:buNone/>
            </a:pPr>
            <a:r>
              <a:rPr lang="en-US" dirty="0" smtClean="0"/>
              <a:t>			+44/44 		 +35/44  			 +42/44</a:t>
            </a:r>
          </a:p>
          <a:p>
            <a:pPr>
              <a:buNone/>
            </a:pPr>
            <a:r>
              <a:rPr lang="en-US" dirty="0" smtClean="0"/>
              <a:t>	(You can find your percentage by dividing the number you got correct over 44)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096" y="0"/>
            <a:ext cx="1865904" cy="2341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2457" y="2605060"/>
            <a:ext cx="127154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FRANK says, “‘SUP?</a:t>
            </a:r>
          </a:p>
          <a:p>
            <a:pPr algn="r"/>
            <a:r>
              <a:rPr lang="en-US" dirty="0" smtClean="0"/>
              <a:t>Grade your own </a:t>
            </a:r>
          </a:p>
          <a:p>
            <a:pPr algn="r"/>
            <a:r>
              <a:rPr lang="en-US" dirty="0" smtClean="0"/>
              <a:t>Warm-up!”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0"/>
            <a:ext cx="568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can test my knowledge by taking a quiz.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76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you finish the quiz, turn it in to THEHUB</a:t>
            </a:r>
          </a:p>
          <a:p>
            <a:r>
              <a:rPr lang="en-US" dirty="0" smtClean="0"/>
              <a:t>Take a Halloween Worksheet to your desk</a:t>
            </a:r>
          </a:p>
          <a:p>
            <a:r>
              <a:rPr lang="en-US" dirty="0" smtClean="0"/>
              <a:t>This is DUE MONDAY!  You have the rest of the time to complete this in class.  </a:t>
            </a:r>
          </a:p>
          <a:p>
            <a:r>
              <a:rPr lang="en-US" dirty="0" smtClean="0"/>
              <a:t>DON’T FORGET C.U.B.E.S. FIRST!!!!!!  </a:t>
            </a:r>
          </a:p>
          <a:p>
            <a:r>
              <a:rPr lang="en-US" dirty="0" smtClean="0"/>
              <a:t>The Monster of Frankenstein says, “Trick or Treat?”  You decide which you will get today!  </a:t>
            </a:r>
            <a:r>
              <a:rPr lang="en-US" dirty="0" err="1" smtClean="0">
                <a:sym typeface="Wingdings"/>
              </a:rPr>
              <a:t></a:t>
            </a:r>
            <a:r>
              <a:rPr lang="en-US" dirty="0" smtClean="0">
                <a:sym typeface="Wingdings"/>
              </a:rPr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PS- The best short stories will be awarded extra credit!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546493"/>
            <a:ext cx="1134533" cy="1193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12145" cy="21121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Dubious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suspicious, untrustworthy, shady, unreliable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464" y="2277947"/>
            <a:ext cx="8795597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Someone who is dubious is secretive, </a:t>
            </a:r>
          </a:p>
          <a:p>
            <a:r>
              <a:rPr lang="en-US" sz="3200" dirty="0" smtClean="0"/>
              <a:t>avoids eye contact, and usually doesn’t give straight</a:t>
            </a:r>
          </a:p>
          <a:p>
            <a:r>
              <a:rPr lang="en-US" sz="3200" dirty="0" smtClean="0"/>
              <a:t>answers to questions.</a:t>
            </a:r>
          </a:p>
          <a:p>
            <a:endParaRPr lang="en-US" sz="3200" dirty="0" smtClean="0"/>
          </a:p>
          <a:p>
            <a:r>
              <a:rPr lang="en-US" sz="3200" dirty="0" smtClean="0"/>
              <a:t>Scar was very dubious to </a:t>
            </a:r>
            <a:r>
              <a:rPr lang="en-US" sz="3200" dirty="0" err="1" smtClean="0"/>
              <a:t>Simba</a:t>
            </a:r>
            <a:r>
              <a:rPr lang="en-US" sz="3200" dirty="0" smtClean="0"/>
              <a:t>. 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Watch this dubious dog!  </a:t>
            </a:r>
          </a:p>
          <a:p>
            <a:r>
              <a:rPr lang="en-US" dirty="0" smtClean="0">
                <a:hlinkClick r:id="rId2"/>
              </a:rPr>
              <a:t>https://www.youtube.com/watch?v=f0jnFhqDAx0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978" y="3851800"/>
            <a:ext cx="3155021" cy="300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/>
              <a:t>Daily </a:t>
            </a:r>
            <a:br>
              <a:rPr lang="en-US" sz="2000" b="1" u="sng" dirty="0" smtClean="0"/>
            </a:br>
            <a:r>
              <a:rPr lang="en-US" sz="2000" b="1" u="sng" dirty="0" smtClean="0"/>
              <a:t>Paragraph</a:t>
            </a:r>
            <a:br>
              <a:rPr lang="en-US" sz="2000" b="1" u="sng" dirty="0" smtClean="0"/>
            </a:br>
            <a:r>
              <a:rPr lang="en-US" sz="2000" b="1" u="sng" dirty="0" smtClean="0"/>
              <a:t> Edit</a:t>
            </a:r>
            <a:br>
              <a:rPr lang="en-US" sz="2000" b="1" u="sng" dirty="0" smtClean="0"/>
            </a:br>
            <a:r>
              <a:rPr lang="en-US" sz="2000" b="1" u="sng" dirty="0" smtClean="0"/>
              <a:t>DPE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your </a:t>
            </a:r>
            <a:br>
              <a:rPr lang="en-US" sz="2000" dirty="0" smtClean="0"/>
            </a:br>
            <a:r>
              <a:rPr lang="en-US" sz="2000" dirty="0" smtClean="0"/>
              <a:t>editing </a:t>
            </a:r>
          </a:p>
          <a:p>
            <a:r>
              <a:rPr lang="en-US" sz="2000" dirty="0" smtClean="0"/>
              <a:t>symbols</a:t>
            </a:r>
            <a:br>
              <a:rPr lang="en-US" sz="2000" dirty="0" smtClean="0"/>
            </a:br>
            <a:r>
              <a:rPr lang="en-US" sz="2000" dirty="0" smtClean="0"/>
              <a:t>from the </a:t>
            </a:r>
            <a:br>
              <a:rPr lang="en-US" sz="2000" dirty="0" smtClean="0"/>
            </a:br>
            <a:r>
              <a:rPr lang="en-US" sz="2000" dirty="0" smtClean="0"/>
              <a:t>PROOF-</a:t>
            </a:r>
          </a:p>
          <a:p>
            <a:r>
              <a:rPr lang="en-US" sz="2000" dirty="0" smtClean="0"/>
              <a:t>READING</a:t>
            </a:r>
            <a:br>
              <a:rPr lang="en-US" sz="2000" dirty="0" smtClean="0"/>
            </a:br>
            <a:r>
              <a:rPr lang="en-US" sz="2000" dirty="0" smtClean="0"/>
              <a:t>MARKS</a:t>
            </a:r>
            <a:br>
              <a:rPr lang="en-US" sz="2000" dirty="0" smtClean="0"/>
            </a:br>
            <a:r>
              <a:rPr lang="en-US" sz="2000" dirty="0" smtClean="0"/>
              <a:t>Page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76" y="0"/>
            <a:ext cx="7791123" cy="5843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Quiz from 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your quiz out to make corrections and changes as we go over it.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Monday’s</a:t>
            </a:r>
            <a:br>
              <a:rPr lang="en-US" dirty="0" smtClean="0"/>
            </a:br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review what I know about Mean, Median, Mode, and Range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Tuesday: 10/28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93014"/>
            <a:ext cx="6400800" cy="493314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Warm-Ups</a:t>
            </a:r>
          </a:p>
          <a:p>
            <a:pPr>
              <a:buFontTx/>
              <a:buChar char="-"/>
            </a:pPr>
            <a:r>
              <a:rPr lang="en-US" b="1" dirty="0" smtClean="0"/>
              <a:t>Letters Home on your Desk (if you didn’t turn it in yesterday)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Describe what you know about Frankenstein and his monster.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86000" cy="336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365500"/>
            <a:ext cx="264875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 says, “Get out your </a:t>
            </a:r>
          </a:p>
          <a:p>
            <a:r>
              <a:rPr lang="en-US" dirty="0" smtClean="0"/>
              <a:t>materials and get your </a:t>
            </a:r>
          </a:p>
          <a:p>
            <a:r>
              <a:rPr lang="en-US" dirty="0" smtClean="0"/>
              <a:t>learn on!”</a:t>
            </a:r>
          </a:p>
          <a:p>
            <a:endParaRPr lang="en-US" dirty="0" smtClean="0"/>
          </a:p>
          <a:p>
            <a:r>
              <a:rPr lang="en-US" dirty="0" smtClean="0"/>
              <a:t>Level Zero Students just </a:t>
            </a:r>
          </a:p>
          <a:p>
            <a:r>
              <a:rPr lang="en-US" dirty="0" smtClean="0"/>
              <a:t>might get a treat...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Ambiguous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unclear, vague, arguable, uncertain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98002"/>
            <a:ext cx="76650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Sometimes you might give ambiguous </a:t>
            </a:r>
          </a:p>
          <a:p>
            <a:r>
              <a:rPr lang="en-US" sz="2800" dirty="0" smtClean="0"/>
              <a:t>answers to questions... </a:t>
            </a:r>
          </a:p>
          <a:p>
            <a:r>
              <a:rPr lang="en-US" sz="2800" dirty="0" smtClean="0"/>
              <a:t>How are you?  Good.</a:t>
            </a:r>
          </a:p>
          <a:p>
            <a:r>
              <a:rPr lang="en-US" sz="2800" dirty="0" smtClean="0"/>
              <a:t>What’s up?  Nothing.  </a:t>
            </a:r>
          </a:p>
          <a:p>
            <a:r>
              <a:rPr lang="en-US" sz="2800" dirty="0" smtClean="0"/>
              <a:t>What did you learn at school today?  ... 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https://www.youtube.com/watch?v=q0NgCcaHfsE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498769"/>
            <a:ext cx="77537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Sometimes book and movie endings leave you with no information!  For example, </a:t>
            </a:r>
            <a:r>
              <a:rPr lang="en-US" sz="3200" i="1" dirty="0" smtClean="0"/>
              <a:t>The Giver</a:t>
            </a:r>
            <a:r>
              <a:rPr lang="en-US" sz="3200" dirty="0" smtClean="0"/>
              <a:t> ends very ambiguously.  You don’t really know what happens.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/>
              <a:t>Daily </a:t>
            </a:r>
            <a:br>
              <a:rPr lang="en-US" sz="2000" b="1" u="sng" dirty="0" smtClean="0"/>
            </a:br>
            <a:r>
              <a:rPr lang="en-US" sz="2000" b="1" u="sng" dirty="0" smtClean="0"/>
              <a:t>Paragraph</a:t>
            </a:r>
            <a:br>
              <a:rPr lang="en-US" sz="2000" b="1" u="sng" dirty="0" smtClean="0"/>
            </a:br>
            <a:r>
              <a:rPr lang="en-US" sz="2000" b="1" u="sng" dirty="0" smtClean="0"/>
              <a:t> Edit</a:t>
            </a:r>
            <a:br>
              <a:rPr lang="en-US" sz="2000" b="1" u="sng" dirty="0" smtClean="0"/>
            </a:br>
            <a:r>
              <a:rPr lang="en-US" sz="2000" b="1" u="sng" dirty="0" smtClean="0"/>
              <a:t>DPE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your </a:t>
            </a:r>
            <a:br>
              <a:rPr lang="en-US" sz="2000" dirty="0" smtClean="0"/>
            </a:br>
            <a:r>
              <a:rPr lang="en-US" sz="2000" dirty="0" smtClean="0"/>
              <a:t>editing </a:t>
            </a:r>
          </a:p>
          <a:p>
            <a:r>
              <a:rPr lang="en-US" sz="2000" dirty="0" smtClean="0"/>
              <a:t>symbols</a:t>
            </a:r>
            <a:br>
              <a:rPr lang="en-US" sz="2000" dirty="0" smtClean="0"/>
            </a:br>
            <a:r>
              <a:rPr lang="en-US" sz="2000" dirty="0" smtClean="0"/>
              <a:t>from the </a:t>
            </a:r>
            <a:br>
              <a:rPr lang="en-US" sz="2000" dirty="0" smtClean="0"/>
            </a:br>
            <a:r>
              <a:rPr lang="en-US" sz="2000" dirty="0" smtClean="0"/>
              <a:t>PROOF-</a:t>
            </a:r>
          </a:p>
          <a:p>
            <a:r>
              <a:rPr lang="en-US" sz="2000" dirty="0" smtClean="0"/>
              <a:t>READING</a:t>
            </a:r>
            <a:br>
              <a:rPr lang="en-US" sz="2000" dirty="0" smtClean="0"/>
            </a:br>
            <a:r>
              <a:rPr lang="en-US" sz="2000" dirty="0" smtClean="0"/>
              <a:t>MARKS</a:t>
            </a:r>
            <a:br>
              <a:rPr lang="en-US" sz="2000" dirty="0" smtClean="0"/>
            </a:br>
            <a:r>
              <a:rPr lang="en-US" sz="2000" dirty="0" smtClean="0"/>
              <a:t>Page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24" y="0"/>
            <a:ext cx="7942976" cy="595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1380</Words>
  <Application>Microsoft Macintosh PowerPoint</Application>
  <PresentationFormat>On-screen Show (4:3)</PresentationFormat>
  <Paragraphs>150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Week 11: 10/27-10/31 Math READING</vt:lpstr>
      <vt:lpstr>Monday: 10/27</vt:lpstr>
      <vt:lpstr>Word of the Day: Dubious   </vt:lpstr>
      <vt:lpstr>Slide 4</vt:lpstr>
      <vt:lpstr>Review of Quiz from Friday</vt:lpstr>
      <vt:lpstr>Monday’s Learning Target</vt:lpstr>
      <vt:lpstr>Tuesday: 10/28</vt:lpstr>
      <vt:lpstr>Word of the Day: Ambiguous   </vt:lpstr>
      <vt:lpstr>Slide 9</vt:lpstr>
      <vt:lpstr>Find the MEAN, MEDIAN, MODE, and RANGE of the sets of data... </vt:lpstr>
      <vt:lpstr>Frankenstein</vt:lpstr>
      <vt:lpstr>Frankenstein</vt:lpstr>
      <vt:lpstr>Tuesday’s Learning Target</vt:lpstr>
      <vt:lpstr>Wednesday: 10/29</vt:lpstr>
      <vt:lpstr>Word of the Day: Hypothesis   </vt:lpstr>
      <vt:lpstr>Slide 16</vt:lpstr>
      <vt:lpstr>QUIZ</vt:lpstr>
      <vt:lpstr>Frankenstein</vt:lpstr>
      <vt:lpstr>Wednesday’s Learning Target</vt:lpstr>
      <vt:lpstr>Thursday: 10/30</vt:lpstr>
      <vt:lpstr>Word of the Day: Mnemonic   </vt:lpstr>
      <vt:lpstr>Slide 22</vt:lpstr>
      <vt:lpstr>Test Scores MATH-READING</vt:lpstr>
      <vt:lpstr>Thursday’s Learning Target</vt:lpstr>
      <vt:lpstr>Friday: 10/31 CLEAR YOUR DESK GRADE YOUR OWN  Warm-Ups</vt:lpstr>
      <vt:lpstr>I can test my knowledge by taking a quiz.  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Candice Lewis</dc:creator>
  <cp:lastModifiedBy>Candice Lewis</cp:lastModifiedBy>
  <cp:revision>38</cp:revision>
  <dcterms:created xsi:type="dcterms:W3CDTF">2014-10-27T11:39:19Z</dcterms:created>
  <dcterms:modified xsi:type="dcterms:W3CDTF">2014-10-27T19:41:58Z</dcterms:modified>
</cp:coreProperties>
</file>