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65" r:id="rId6"/>
    <p:sldId id="266" r:id="rId7"/>
    <p:sldId id="264" r:id="rId8"/>
    <p:sldId id="263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A7871-3767-4B14-9040-0898BC0AB7C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DA011-AE22-40F6-93E8-770A6545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588261-9EEA-436D-90C9-10558DF6C0D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9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9574A0-CF22-4903-9354-C57C1B0D7EF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99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899A07-13D3-4AF2-8D72-07E4D115CF5C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9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8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7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7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6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2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6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2B2D-0E17-4852-A057-71AB3C88D47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289B-22E4-418C-8354-623233E1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cnn.com/studentnew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2OnsHVlT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cnn.com/studentnew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RWeek7</a:t>
            </a:r>
            <a:br>
              <a:rPr lang="en-US" dirty="0" smtClean="0"/>
            </a:br>
            <a:r>
              <a:rPr lang="en-US" dirty="0" smtClean="0"/>
              <a:t>Reading Week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9/19-9/23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524000"/>
            <a:ext cx="7772400" cy="4495800"/>
          </a:xfrm>
        </p:spPr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foal – </a:t>
            </a:r>
            <a:r>
              <a:rPr lang="en-US" altLang="en-US" sz="3600">
                <a:ea typeface="ＭＳ Ｐゴシック" panose="020B0600070205080204" pitchFamily="34" charset="-128"/>
              </a:rPr>
              <a:t>noun – </a:t>
            </a:r>
            <a:r>
              <a:rPr lang="en-US" altLang="en-US" sz="3600" b="1">
                <a:ea typeface="ＭＳ Ｐゴシック" panose="020B0600070205080204" pitchFamily="34" charset="-128"/>
              </a:rPr>
              <a:t>a horse that is less than 			one year old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600" b="1">
              <a:ea typeface="ＭＳ Ｐゴシック" panose="020B0600070205080204" pitchFamily="34" charset="-128"/>
            </a:endParaRPr>
          </a:p>
          <a:p>
            <a:r>
              <a:rPr lang="en-US" altLang="en-US" sz="3600" b="1">
                <a:ea typeface="ＭＳ Ｐゴシック" panose="020B0600070205080204" pitchFamily="34" charset="-128"/>
              </a:rPr>
              <a:t>Sometimes a horse has such a difficult time delivering a foal that a veterinarian must be called to help with the birth.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6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2492375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  <a:ea typeface="ＭＳ Ｐゴシック" panose="020B0600070205080204" pitchFamily="34" charset="-128"/>
              </a:rPr>
              <a:t>foal</a:t>
            </a:r>
          </a:p>
        </p:txBody>
      </p:sp>
    </p:spTree>
    <p:extLst>
      <p:ext uri="{BB962C8B-B14F-4D97-AF65-F5344CB8AC3E}">
        <p14:creationId xmlns:p14="http://schemas.microsoft.com/office/powerpoint/2010/main" val="15111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STUDENT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8" y="2428407"/>
            <a:ext cx="7535722" cy="4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0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3366FF"/>
                </a:solidFill>
                <a:ea typeface="ＭＳ Ｐゴシック" panose="020B0600070205080204" pitchFamily="34" charset="-128"/>
              </a:rPr>
              <a:t>farrier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447800"/>
            <a:ext cx="8229600" cy="5029200"/>
          </a:xfrm>
        </p:spPr>
        <p:txBody>
          <a:bodyPr/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A farrier is someone who makes horse shoes and fits them to the horse’s hooves.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440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400">
                <a:ea typeface="ＭＳ Ｐゴシック" panose="020B0600070205080204" pitchFamily="34" charset="-128"/>
              </a:rPr>
              <a:t>Farriers are quite rare these days, but much needed during horse shows and competitions.</a:t>
            </a:r>
          </a:p>
        </p:txBody>
      </p:sp>
    </p:spTree>
    <p:extLst>
      <p:ext uri="{BB962C8B-B14F-4D97-AF65-F5344CB8AC3E}">
        <p14:creationId xmlns:p14="http://schemas.microsoft.com/office/powerpoint/2010/main" val="8145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Lab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on what is assigned </a:t>
            </a:r>
          </a:p>
          <a:p>
            <a:r>
              <a:rPr lang="en-US" dirty="0" smtClean="0"/>
              <a:t>Working the entire time</a:t>
            </a:r>
          </a:p>
          <a:p>
            <a:r>
              <a:rPr lang="en-US" dirty="0" smtClean="0"/>
              <a:t>Silent</a:t>
            </a:r>
          </a:p>
          <a:p>
            <a:r>
              <a:rPr lang="en-US" dirty="0" smtClean="0"/>
              <a:t>Raising your hand if you have a question/comment</a:t>
            </a:r>
          </a:p>
          <a:p>
            <a:r>
              <a:rPr lang="en-US" dirty="0" smtClean="0"/>
              <a:t>Working or reading when you are finished.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gait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– noun –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The movement a horse does.  There are 4 main gaits- walk, trot, lope (or canter), and gallop.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200" b="1" dirty="0">
              <a:ea typeface="ＭＳ Ｐゴシック" panose="020B0600070205080204" pitchFamily="34" charset="-128"/>
            </a:endParaRPr>
          </a:p>
          <a:p>
            <a:r>
              <a:rPr lang="en-US" altLang="en-US" sz="3200" b="1" dirty="0">
                <a:ea typeface="ＭＳ Ｐゴシック" panose="020B0600070205080204" pitchFamily="34" charset="-128"/>
              </a:rPr>
              <a:t>Beginning riders usually stick to a trotting gait and leave cantering and galloping to more seasoned riders.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07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Amelia Earhart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at least 5 interesting fact notes from the video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www.youtube.com/watch?v=Y2OnsHVlTPg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4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Homonym Poster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add color and details to your poster project.  </a:t>
            </a:r>
          </a:p>
          <a:p>
            <a:endParaRPr lang="en-US" dirty="0"/>
          </a:p>
          <a:p>
            <a:r>
              <a:rPr lang="en-US" dirty="0" smtClean="0"/>
              <a:t>If you finish, read silently.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STUDENT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8" y="2428407"/>
            <a:ext cx="7535722" cy="4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3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halter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3200" b="1">
                <a:ea typeface="ＭＳ Ｐゴシック" panose="020B0600070205080204" pitchFamily="34" charset="-128"/>
              </a:rPr>
              <a:t>halter</a:t>
            </a:r>
            <a:r>
              <a:rPr lang="en-US" altLang="en-US" sz="3200">
                <a:ea typeface="ＭＳ Ｐゴシック" panose="020B0600070205080204" pitchFamily="34" charset="-128"/>
              </a:rPr>
              <a:t> – noun – </a:t>
            </a:r>
            <a:r>
              <a:rPr lang="en-US" altLang="en-US" sz="3200" b="1">
                <a:ea typeface="ＭＳ Ｐゴシック" panose="020B0600070205080204" pitchFamily="34" charset="-128"/>
              </a:rPr>
              <a:t>A piece of tack that is placed on the horse's head so that he can be lead around or tied up.  It is made of webbing, leather, or rope.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200" b="1">
              <a:ea typeface="ＭＳ Ｐゴシック" panose="020B0600070205080204" pitchFamily="34" charset="-128"/>
            </a:endParaRPr>
          </a:p>
          <a:p>
            <a:r>
              <a:rPr lang="en-US" altLang="en-US" sz="3200" b="1">
                <a:ea typeface="ＭＳ Ｐゴシック" panose="020B0600070205080204" pitchFamily="34" charset="-128"/>
              </a:rPr>
              <a:t>The horse’s reins are attached to the halter so that the rider can direct the horse to turn left, or right, or to stop.</a:t>
            </a:r>
          </a:p>
          <a:p>
            <a:endParaRPr lang="en-US" altLang="en-US" sz="3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2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 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96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240</Words>
  <Application>Microsoft Office PowerPoint</Application>
  <PresentationFormat>Widescreen</PresentationFormat>
  <Paragraphs>45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Times New Roman</vt:lpstr>
      <vt:lpstr>Wingdings 2</vt:lpstr>
      <vt:lpstr>Office Theme</vt:lpstr>
      <vt:lpstr>RWeek7 Reading Week 7</vt:lpstr>
      <vt:lpstr>farrier</vt:lpstr>
      <vt:lpstr>Computer Lab Expectations</vt:lpstr>
      <vt:lpstr>gait</vt:lpstr>
      <vt:lpstr>Literacy Strand</vt:lpstr>
      <vt:lpstr>Amelia Earhart Study</vt:lpstr>
      <vt:lpstr>Homonym Poster Project</vt:lpstr>
      <vt:lpstr>CNN STUDENT NEWS</vt:lpstr>
      <vt:lpstr>halter</vt:lpstr>
      <vt:lpstr>foal</vt:lpstr>
      <vt:lpstr>CNN STUDENT NEWS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RWeek7 Reading Week 7</dc:title>
  <dc:creator>Schneider, Candice</dc:creator>
  <cp:lastModifiedBy>Schneider, Candice</cp:lastModifiedBy>
  <cp:revision>8</cp:revision>
  <dcterms:created xsi:type="dcterms:W3CDTF">2016-09-16T11:43:54Z</dcterms:created>
  <dcterms:modified xsi:type="dcterms:W3CDTF">2016-09-20T19:34:47Z</dcterms:modified>
</cp:coreProperties>
</file>