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C808E-0C33-4A32-BD97-EEC91A074BE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864D9-CE95-4A03-9B44-9004E8A5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5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7E9C09-06A2-406C-B7C2-B7F926D0D471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37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11ADC0-AE82-43B3-B521-5D6153FC149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68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F6F208-C48F-4DB1-A7BB-DA06A1CA51B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40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7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6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1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27B5-4B66-4E48-A17C-CD0E0DFA98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2892-CCD8-4C42-AA0B-96937DA6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cnn.com/studentnew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Week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fill out your AGENDA!</a:t>
            </a:r>
          </a:p>
          <a:p>
            <a:r>
              <a:rPr lang="en-US" dirty="0" smtClean="0"/>
              <a:t>Complete your Literacy Strand for today.  </a:t>
            </a:r>
          </a:p>
          <a:p>
            <a:r>
              <a:rPr lang="en-US" dirty="0" smtClean="0"/>
              <a:t>If you finish, raise your hand to volunteer to pass back papers/journals.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Literacy Strand will be accepted unless it has… </a:t>
            </a:r>
          </a:p>
          <a:p>
            <a:r>
              <a:rPr lang="en-US" dirty="0" smtClean="0"/>
              <a:t>Underlined in the text</a:t>
            </a:r>
          </a:p>
          <a:p>
            <a:r>
              <a:rPr lang="en-US" dirty="0" smtClean="0"/>
              <a:t>Capital Letter</a:t>
            </a:r>
          </a:p>
          <a:p>
            <a:r>
              <a:rPr lang="en-US" dirty="0" smtClean="0"/>
              <a:t>Restated the direction</a:t>
            </a:r>
          </a:p>
          <a:p>
            <a:r>
              <a:rPr lang="en-US" dirty="0" smtClean="0"/>
              <a:t>Complete Sentence</a:t>
            </a:r>
          </a:p>
          <a:p>
            <a:r>
              <a:rPr lang="en-US" dirty="0" smtClean="0"/>
              <a:t>Punctuation.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equestrian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3200">
                <a:solidFill>
                  <a:schemeClr val="accent1"/>
                </a:solidFill>
                <a:latin typeface="Times New Roman" panose="02020603050405020304" pitchFamily="18" charset="0"/>
              </a:rPr>
              <a:t>equestrian</a:t>
            </a:r>
            <a:r>
              <a:rPr lang="en-US" altLang="en-US" sz="3200">
                <a:latin typeface="Times New Roman" panose="02020603050405020304" pitchFamily="18" charset="0"/>
              </a:rPr>
              <a:t> – adjective – relating to horses or 			horseback riding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>
              <a:latin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The World Equestrian Games, a series of rigorous horse competitions, brought more than 300,000 visitors to central Kentucky over a period of two weeks.</a:t>
            </a:r>
          </a:p>
          <a:p>
            <a:endParaRPr lang="en-US" altLang="en-US" sz="3200"/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91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Structure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to complete all of the graphic organizers.  </a:t>
            </a:r>
          </a:p>
          <a:p>
            <a:r>
              <a:rPr lang="en-US" dirty="0" smtClean="0"/>
              <a:t>If you finish, staple it and turn it in to the 7</a:t>
            </a:r>
            <a:r>
              <a:rPr lang="en-US" baseline="30000" dirty="0" smtClean="0"/>
              <a:t>th</a:t>
            </a:r>
            <a:r>
              <a:rPr lang="en-US" dirty="0" smtClean="0"/>
              <a:t> hour drawer.  </a:t>
            </a:r>
          </a:p>
          <a:p>
            <a:r>
              <a:rPr lang="en-US" dirty="0" smtClean="0"/>
              <a:t>THIS IS DUE TOMORROW </a:t>
            </a:r>
          </a:p>
          <a:p>
            <a:r>
              <a:rPr lang="en-US" dirty="0" smtClean="0"/>
              <a:t>Read silently.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STUDENT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8" y="2428407"/>
            <a:ext cx="7535722" cy="4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6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paddock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paddock</a:t>
            </a:r>
            <a:r>
              <a:rPr lang="en-US" altLang="en-US" sz="3200" b="1">
                <a:latin typeface="Times New Roman" panose="02020603050405020304" pitchFamily="18" charset="0"/>
              </a:rPr>
              <a:t> – </a:t>
            </a:r>
            <a:r>
              <a:rPr lang="en-US" altLang="en-US">
                <a:latin typeface="Times New Roman" panose="02020603050405020304" pitchFamily="18" charset="0"/>
              </a:rPr>
              <a:t>noun</a:t>
            </a:r>
            <a:r>
              <a:rPr lang="en-US" altLang="en-US" sz="3200">
                <a:latin typeface="Times New Roman" panose="02020603050405020304" pitchFamily="18" charset="0"/>
              </a:rPr>
              <a:t> – </a:t>
            </a:r>
            <a:r>
              <a:rPr lang="en-US" altLang="en-US" b="1">
                <a:latin typeface="Times New Roman" panose="02020603050405020304" pitchFamily="18" charset="0"/>
              </a:rPr>
              <a:t>an enclosed field for horses, 	often where the horses are paraded before a 	race and where the jockeys mount their 	horses.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b="1">
              <a:latin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Since the Kentucky Horse Park hosted the World Equestrian Games, many different paddocks were built and equipped to care for hundreds of horses and jockeys.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>
              <a:latin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 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174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hands</a:t>
            </a:r>
            <a:r>
              <a:rPr lang="en-US" altLang="en-US" sz="3600">
                <a:latin typeface="Times New Roman" panose="02020603050405020304" pitchFamily="18" charset="0"/>
              </a:rPr>
              <a:t> – </a:t>
            </a:r>
            <a:r>
              <a:rPr lang="en-US" altLang="en-US" sz="3200">
                <a:latin typeface="Times New Roman" panose="02020603050405020304" pitchFamily="18" charset="0"/>
              </a:rPr>
              <a:t>noun</a:t>
            </a:r>
            <a:r>
              <a:rPr lang="en-US" altLang="en-US" sz="3600">
                <a:latin typeface="Times New Roman" panose="02020603050405020304" pitchFamily="18" charset="0"/>
              </a:rPr>
              <a:t> – </a:t>
            </a:r>
            <a:r>
              <a:rPr lang="en-US" altLang="en-US" sz="3600"/>
              <a:t>as it pertains to horses –  	the way that we measure the height of a 	horse.  One hand is equal to 4 inches.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60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/>
              <a:t>Horses generally average between 14 and 18 hands in height when the height is taken at the horse’</a:t>
            </a:r>
            <a:r>
              <a:rPr lang="en-US" altLang="ja-JP" sz="3600"/>
              <a:t>s withers, or shoulders.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/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2492375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hands</a:t>
            </a:r>
          </a:p>
        </p:txBody>
      </p:sp>
    </p:spTree>
    <p:extLst>
      <p:ext uri="{BB962C8B-B14F-4D97-AF65-F5344CB8AC3E}">
        <p14:creationId xmlns:p14="http://schemas.microsoft.com/office/powerpoint/2010/main" val="5417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131</Words>
  <Application>Microsoft Office PowerPoint</Application>
  <PresentationFormat>Widescreen</PresentationFormat>
  <Paragraphs>38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游ゴシック</vt:lpstr>
      <vt:lpstr>Arial</vt:lpstr>
      <vt:lpstr>Calibri</vt:lpstr>
      <vt:lpstr>Calibri Light</vt:lpstr>
      <vt:lpstr>Times New Roman</vt:lpstr>
      <vt:lpstr>Wingdings 2</vt:lpstr>
      <vt:lpstr>Office Theme</vt:lpstr>
      <vt:lpstr>Reading Week 5</vt:lpstr>
      <vt:lpstr>Tuesday</vt:lpstr>
      <vt:lpstr>Literacy Strand</vt:lpstr>
      <vt:lpstr>equestrian</vt:lpstr>
      <vt:lpstr>Text Structure Assignment</vt:lpstr>
      <vt:lpstr>CNN STUDENT NEWS</vt:lpstr>
      <vt:lpstr>paddock</vt:lpstr>
      <vt:lpstr>hands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Week 5</dc:title>
  <dc:creator>Schneider, Candice</dc:creator>
  <cp:lastModifiedBy>Schneider, Candice</cp:lastModifiedBy>
  <cp:revision>2</cp:revision>
  <dcterms:created xsi:type="dcterms:W3CDTF">2016-09-06T13:20:08Z</dcterms:created>
  <dcterms:modified xsi:type="dcterms:W3CDTF">2016-09-08T19:58:16Z</dcterms:modified>
</cp:coreProperties>
</file>