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58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1BB"/>
    <a:srgbClr val="94E4AD"/>
    <a:srgbClr val="AFD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9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5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6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1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0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2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1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35A0-C37E-49C7-9E20-93B21D191D7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FC70-BFCC-40B0-97E4-F5F000FE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1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Pull out a book and read.  This is a good opportunity for you to be reading an AR book!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16" y="0"/>
            <a:ext cx="1462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Week 3 Day 4</a:t>
            </a:r>
            <a:endParaRPr lang="en-US" dirty="0"/>
          </a:p>
        </p:txBody>
      </p:sp>
      <p:pic>
        <p:nvPicPr>
          <p:cNvPr id="1027" name="Picture 3" descr="C:\Users\Kris\AppData\Local\Microsoft\Windows\Temporary Internet Files\Content.IE5\7C1KAKTA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45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 smtClean="0"/>
              <a:t>Describe a character using physical and personality traits</a:t>
            </a:r>
          </a:p>
          <a:p>
            <a:endParaRPr lang="en-US" dirty="0"/>
          </a:p>
          <a:p>
            <a:r>
              <a:rPr lang="en-US" dirty="0" smtClean="0"/>
              <a:t>Explain the events of a story from the first person point-of-view</a:t>
            </a:r>
            <a:endParaRPr lang="en-US" dirty="0"/>
          </a:p>
        </p:txBody>
      </p:sp>
      <p:pic>
        <p:nvPicPr>
          <p:cNvPr id="2053" name="Picture 5" descr="C:\Users\Kris\AppData\Local\Microsoft\Windows\Temporary Internet Files\Content.IE5\7C1KAKTA\MC900312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46947"/>
            <a:ext cx="1792224" cy="170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85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Table Partners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Doon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Lina</a:t>
            </a:r>
            <a:r>
              <a:rPr lang="en-US" dirty="0" smtClean="0">
                <a:solidFill>
                  <a:srgbClr val="FF0000"/>
                </a:solidFill>
              </a:rPr>
              <a:t> have realized that the paper they have is instructions for the way out of Ember.  For a trip like the one they are considering, they will need to pack a suitcase.  Think about what they might need; physical items as well as ones you cannot touch (for example, courage).  With your table partner, discuss some of the items they may need to pack.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0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Create a suitcase for either </a:t>
            </a:r>
            <a:r>
              <a:rPr lang="en-US" dirty="0" err="1" smtClean="0">
                <a:solidFill>
                  <a:srgbClr val="FF0000"/>
                </a:solidFill>
              </a:rPr>
              <a:t>Doon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Lina</a:t>
            </a:r>
            <a:r>
              <a:rPr lang="en-US" dirty="0" smtClean="0">
                <a:solidFill>
                  <a:srgbClr val="FF0000"/>
                </a:solidFill>
              </a:rPr>
              <a:t> for their journey.  The outside of the suitcase should have: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luggage tag with the character’s name, address, and destination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Decorations which show the character’s physical and personality traits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inside of the suitcase should include: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 least ten items (physical or not physical) that the character may need on his/her journey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a separate piece of paper, list each item inside the suitcase and tell why you chose to include that item.  </a:t>
            </a:r>
            <a:r>
              <a:rPr lang="en-US" u="sng" dirty="0" smtClean="0">
                <a:solidFill>
                  <a:srgbClr val="FF0000"/>
                </a:solidFill>
              </a:rPr>
              <a:t>Write in complete sentences from the character’s point of view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8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Pull out a book and read.  This is a good opportunity for you to be reading an AR book!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16" y="0"/>
            <a:ext cx="1462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Week 3 Day 5</a:t>
            </a:r>
            <a:endParaRPr lang="en-US" dirty="0"/>
          </a:p>
        </p:txBody>
      </p:sp>
      <p:pic>
        <p:nvPicPr>
          <p:cNvPr id="1027" name="Picture 3" descr="C:\Users\Kris\AppData\Local\Microsoft\Windows\Temporary Internet Files\Content.IE5\7C1KAKTA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35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Describe a character using physical and personality traits</a:t>
            </a:r>
          </a:p>
          <a:p>
            <a:endParaRPr lang="en-US" dirty="0"/>
          </a:p>
          <a:p>
            <a:r>
              <a:rPr lang="en-US" dirty="0" smtClean="0"/>
              <a:t>Explain the events of a story from the first person point-of-view</a:t>
            </a:r>
          </a:p>
          <a:p>
            <a:endParaRPr lang="en-US" dirty="0"/>
          </a:p>
          <a:p>
            <a:r>
              <a:rPr lang="en-US" dirty="0" smtClean="0"/>
              <a:t>Take out a separate piece of paper.  </a:t>
            </a:r>
            <a:endParaRPr lang="en-US" dirty="0"/>
          </a:p>
        </p:txBody>
      </p:sp>
      <p:pic>
        <p:nvPicPr>
          <p:cNvPr id="2053" name="Picture 5" descr="C:\Users\Kris\AppData\Local\Microsoft\Windows\Temporary Internet Files\Content.IE5\7C1KAKTA\MC900312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46947"/>
            <a:ext cx="1792224" cy="170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37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Create a suitcase for either </a:t>
            </a:r>
            <a:r>
              <a:rPr lang="en-US" dirty="0" err="1" smtClean="0">
                <a:solidFill>
                  <a:srgbClr val="FF0000"/>
                </a:solidFill>
              </a:rPr>
              <a:t>Doon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Lina</a:t>
            </a:r>
            <a:r>
              <a:rPr lang="en-US" dirty="0" smtClean="0">
                <a:solidFill>
                  <a:srgbClr val="FF0000"/>
                </a:solidFill>
              </a:rPr>
              <a:t> for their journey.  The outside of the suitcase should have: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luggage tag with the character’s name, address, and destination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Decorations which show the character’s physical and personality traits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inside of the suitcase should include: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 least ten items (physical or not physical) that the character may need on his/her journey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a separate piece of paper, list each item inside the suitcase and tell why you chose to include that item.  </a:t>
            </a:r>
            <a:r>
              <a:rPr lang="en-US" u="sng" dirty="0" smtClean="0">
                <a:solidFill>
                  <a:srgbClr val="FF0000"/>
                </a:solidFill>
              </a:rPr>
              <a:t>Write in complete sentences from the character’s point of view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2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383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 Bellwork</vt:lpstr>
      <vt:lpstr>Learning Target</vt:lpstr>
      <vt:lpstr>Table Partners</vt:lpstr>
      <vt:lpstr>PowerPoint Presentation</vt:lpstr>
      <vt:lpstr>Reading Bellwork</vt:lpstr>
      <vt:lpstr>Learning Target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Bellwork</dc:title>
  <dc:creator>Kris</dc:creator>
  <cp:lastModifiedBy>IMT</cp:lastModifiedBy>
  <cp:revision>11</cp:revision>
  <dcterms:created xsi:type="dcterms:W3CDTF">2013-05-05T16:27:22Z</dcterms:created>
  <dcterms:modified xsi:type="dcterms:W3CDTF">2013-05-08T23:17:12Z</dcterms:modified>
</cp:coreProperties>
</file>