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1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6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2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4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8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2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0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6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DBA9F-941F-43ED-BB16-337D651749AD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3F56B-9FBA-40AA-AB61-C44447AF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Monday 4-15</a:t>
            </a:r>
            <a:br>
              <a:rPr lang="en-US" dirty="0" smtClean="0"/>
            </a:br>
            <a:r>
              <a:rPr lang="en-US" dirty="0" smtClean="0"/>
              <a:t>I.J.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your yellow textbook to page 920.  </a:t>
            </a:r>
          </a:p>
          <a:p>
            <a:r>
              <a:rPr lang="en-US" dirty="0" smtClean="0"/>
              <a:t>On I.J. page 25 write the acronym that is found on page 920 for TEST SMARTS.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these strategies (that you understand) do you struggle with the most when taking a test?  Why?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will you begin to improve in this area?  </a:t>
            </a:r>
          </a:p>
          <a:p>
            <a:r>
              <a:rPr lang="en-US" dirty="0" smtClean="0"/>
              <a:t>Write your answer in your I.J. 25</a:t>
            </a:r>
          </a:p>
          <a:p>
            <a:r>
              <a:rPr lang="en-US" dirty="0" smtClean="0"/>
              <a:t>Read an independent reading book when you finish.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Tuesday-Wednesday</a:t>
            </a:r>
            <a:br>
              <a:rPr lang="en-US" dirty="0" smtClean="0"/>
            </a:br>
            <a:r>
              <a:rPr lang="en-US" dirty="0" smtClean="0"/>
              <a:t>I.J.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Answer the following questions in your I.J. 26: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“Stereotype” mean?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real life examples you can think of?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your ever been impacted by stereotype?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it have a positive or negative connotation?  Why?  </a:t>
            </a:r>
          </a:p>
          <a:p>
            <a:r>
              <a:rPr lang="en-US" dirty="0" smtClean="0"/>
              <a:t>When you finish, have your book open to page 816 and read an independent book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Tuesday-Wednesday</a:t>
            </a:r>
            <a:br>
              <a:rPr lang="en-US" dirty="0" smtClean="0"/>
            </a:br>
            <a:r>
              <a:rPr lang="en-US" dirty="0" smtClean="0"/>
              <a:t>I.J.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(Take Notes…) </a:t>
            </a:r>
          </a:p>
          <a:p>
            <a:pPr marL="0" indent="0">
              <a:buNone/>
            </a:pPr>
            <a:r>
              <a:rPr lang="en-US" b="1" u="sng" dirty="0" smtClean="0"/>
              <a:t>Stereotype:</a:t>
            </a:r>
            <a:r>
              <a:rPr lang="en-US" b="1" dirty="0" smtClean="0"/>
              <a:t> </a:t>
            </a:r>
            <a:r>
              <a:rPr lang="en-US" dirty="0" smtClean="0"/>
              <a:t>expressing your opinions using unfair fixed ideas about groups of people.  </a:t>
            </a:r>
          </a:p>
          <a:p>
            <a:pPr marL="0" indent="0">
              <a:buNone/>
            </a:pPr>
            <a:r>
              <a:rPr lang="en-US" b="1" u="sng" dirty="0" smtClean="0"/>
              <a:t>Bias:</a:t>
            </a:r>
            <a:r>
              <a:rPr lang="en-US" b="1" dirty="0" smtClean="0"/>
              <a:t> </a:t>
            </a:r>
            <a:r>
              <a:rPr lang="en-US" dirty="0" smtClean="0"/>
              <a:t>Attitudes and beliefs that shape a person’s thinking in spite of the facts.  An inclination to favor someone or something.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Tuesday-Wednesday</a:t>
            </a:r>
            <a:br>
              <a:rPr lang="en-US" dirty="0" smtClean="0"/>
            </a:br>
            <a:r>
              <a:rPr lang="en-US" dirty="0" smtClean="0"/>
              <a:t>I.J.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 “He’s No King”, think of examples of </a:t>
            </a:r>
            <a:r>
              <a:rPr lang="en-US" b="1" dirty="0" smtClean="0"/>
              <a:t>Bias</a:t>
            </a:r>
            <a:r>
              <a:rPr lang="en-US" dirty="0" smtClean="0"/>
              <a:t> and </a:t>
            </a:r>
            <a:r>
              <a:rPr lang="en-US" b="1" dirty="0" smtClean="0"/>
              <a:t>Stereotype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On page 818, Complete Questions </a:t>
            </a:r>
            <a:r>
              <a:rPr lang="en-US" b="1" dirty="0" smtClean="0"/>
              <a:t>1-4</a:t>
            </a:r>
            <a:r>
              <a:rPr lang="en-US" dirty="0" smtClean="0"/>
              <a:t> and The Constructed Response Questions </a:t>
            </a:r>
            <a:r>
              <a:rPr lang="en-US" b="1" dirty="0" smtClean="0"/>
              <a:t>1-5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When you finish, read an independent book silently.  We will read for the rest of the hour.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Reading: Thursday-Friday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 independent </a:t>
            </a:r>
            <a:r>
              <a:rPr lang="en-US" dirty="0" smtClean="0"/>
              <a:t>book </a:t>
            </a:r>
            <a:r>
              <a:rPr lang="en-US" dirty="0" smtClean="0"/>
              <a:t>silently.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466511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4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254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Reading: Monday 4-15 I.J. 25</vt:lpstr>
      <vt:lpstr>Reading: Tuesday-Wednesday I.J. 26</vt:lpstr>
      <vt:lpstr>Reading: Tuesday-Wednesday I.J. 26</vt:lpstr>
      <vt:lpstr>Reading: Tuesday-Wednesday I.J. 26</vt:lpstr>
      <vt:lpstr>Reading: Thursday-Friday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10</cp:revision>
  <dcterms:created xsi:type="dcterms:W3CDTF">2013-04-12T15:19:45Z</dcterms:created>
  <dcterms:modified xsi:type="dcterms:W3CDTF">2013-04-18T14:32:53Z</dcterms:modified>
</cp:coreProperties>
</file>