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76FD-F3FE-DB40-81A1-F35AEB7C73DB}" type="datetimeFigureOut">
              <a:rPr lang="en-US" smtClean="0"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789E-6277-7643-B9C8-5A023F7BC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76FD-F3FE-DB40-81A1-F35AEB7C73DB}" type="datetimeFigureOut">
              <a:rPr lang="en-US" smtClean="0"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789E-6277-7643-B9C8-5A023F7BC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76FD-F3FE-DB40-81A1-F35AEB7C73DB}" type="datetimeFigureOut">
              <a:rPr lang="en-US" smtClean="0"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789E-6277-7643-B9C8-5A023F7BC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76FD-F3FE-DB40-81A1-F35AEB7C73DB}" type="datetimeFigureOut">
              <a:rPr lang="en-US" smtClean="0"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789E-6277-7643-B9C8-5A023F7BC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76FD-F3FE-DB40-81A1-F35AEB7C73DB}" type="datetimeFigureOut">
              <a:rPr lang="en-US" smtClean="0"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789E-6277-7643-B9C8-5A023F7BC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76FD-F3FE-DB40-81A1-F35AEB7C73DB}" type="datetimeFigureOut">
              <a:rPr lang="en-US" smtClean="0"/>
              <a:t>4/7/13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789E-6277-7643-B9C8-5A023F7BC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76FD-F3FE-DB40-81A1-F35AEB7C73DB}" type="datetimeFigureOut">
              <a:rPr lang="en-US" smtClean="0"/>
              <a:t>4/7/13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789E-6277-7643-B9C8-5A023F7BC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76FD-F3FE-DB40-81A1-F35AEB7C73DB}" type="datetimeFigureOut">
              <a:rPr lang="en-US" smtClean="0"/>
              <a:t>4/7/13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789E-6277-7643-B9C8-5A023F7BC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76FD-F3FE-DB40-81A1-F35AEB7C73DB}" type="datetimeFigureOut">
              <a:rPr lang="en-US" smtClean="0"/>
              <a:t>4/7/13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789E-6277-7643-B9C8-5A023F7BC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76FD-F3FE-DB40-81A1-F35AEB7C73DB}" type="datetimeFigureOut">
              <a:rPr lang="en-US" smtClean="0"/>
              <a:t>4/7/13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789E-6277-7643-B9C8-5A023F7BC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76FD-F3FE-DB40-81A1-F35AEB7C73DB}" type="datetimeFigureOut">
              <a:rPr lang="en-US" smtClean="0"/>
              <a:t>4/7/13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6789E-6277-7643-B9C8-5A023F7BC7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64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F76FD-F3FE-DB40-81A1-F35AEB7C73DB}" type="datetimeFigureOut">
              <a:rPr lang="en-US" smtClean="0"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6789E-6277-7643-B9C8-5A023F7BC7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 can accurately comprehend details of a story. </a:t>
            </a:r>
          </a:p>
          <a:p>
            <a:r>
              <a:rPr lang="en-US" dirty="0" smtClean="0"/>
              <a:t>To improve on my reading comprehension. </a:t>
            </a:r>
          </a:p>
          <a:p>
            <a:r>
              <a:rPr lang="en-US" dirty="0" smtClean="0"/>
              <a:t>By answering the questions correctly about the story/ article at our table.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Reading: Monday 4-8-13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Almost every day this week, we will start with a short reading comprehension article.  </a:t>
            </a:r>
          </a:p>
          <a:p>
            <a:r>
              <a:rPr lang="en-US" dirty="0" smtClean="0"/>
              <a:t>You will </a:t>
            </a:r>
            <a:r>
              <a:rPr lang="en-US" i="1" dirty="0" smtClean="0"/>
              <a:t>work as a group </a:t>
            </a:r>
            <a:r>
              <a:rPr lang="en-US" dirty="0" smtClean="0"/>
              <a:t>to answer the questions in your I.J. 24 (last week’s page numbers got messed up) </a:t>
            </a:r>
          </a:p>
          <a:p>
            <a:r>
              <a:rPr lang="en-US" dirty="0" smtClean="0"/>
              <a:t>When your group is done answering the questions, raise your hands and wait for me to give you permission to start your strength group.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Reading: Monday 4-8-13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5294"/>
            <a:ext cx="8229600" cy="49308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Once I have given you permission to have your Strength Group Assignment Out....  </a:t>
            </a:r>
          </a:p>
          <a:p>
            <a:r>
              <a:rPr lang="en-US" dirty="0" smtClean="0"/>
              <a:t>Read through Step 2 together as a group.  </a:t>
            </a:r>
          </a:p>
          <a:p>
            <a:r>
              <a:rPr lang="en-US" dirty="0" smtClean="0"/>
              <a:t>Once you have read through it, have your group leader come get your buckle down answers back.  </a:t>
            </a:r>
          </a:p>
          <a:p>
            <a:r>
              <a:rPr lang="en-US" dirty="0" smtClean="0"/>
              <a:t>Make corrections following the directions on the assignment sheet.  </a:t>
            </a:r>
          </a:p>
          <a:p>
            <a:r>
              <a:rPr lang="en-US" dirty="0" smtClean="0"/>
              <a:t>If you finish, bring them up for re-grading.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Reading: Tuesday 4-9-13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Complete the comprehension article AS A GROUP in your I.J. 24 (same as yesterday) </a:t>
            </a:r>
          </a:p>
          <a:p>
            <a:r>
              <a:rPr lang="en-US" dirty="0" smtClean="0"/>
              <a:t>When you finish, raise your hands, and I will check your answers.  Then...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Today you must complete your planning page of the Strength Group Assignment.  </a:t>
            </a:r>
          </a:p>
          <a:p>
            <a:r>
              <a:rPr lang="en-US" dirty="0" smtClean="0"/>
              <a:t>When you are ready for me to check it, have your writer bring it to me.  When I give you a star, you may begin creating the lesson details (directions, assignment, etc.)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Reading: Wednesday 4-10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5588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Once you have read the story/article, answer the questions in your I.J. 24 (Same as yesterday).  Then raise your hands to have your answers checked.  </a:t>
            </a:r>
          </a:p>
          <a:p>
            <a:r>
              <a:rPr lang="en-US" dirty="0" smtClean="0"/>
              <a:t>Begin the final stages of planning your lesson for tomorrow.  </a:t>
            </a:r>
          </a:p>
          <a:p>
            <a:r>
              <a:rPr lang="en-US" dirty="0" smtClean="0"/>
              <a:t>Remember, the group must be able to understand what to do based on the details in your directions and on the way your concept is presented.  BE ORGANIZED.  BE NEAT.  </a:t>
            </a:r>
          </a:p>
          <a:p>
            <a:r>
              <a:rPr lang="en-US" dirty="0" smtClean="0"/>
              <a:t>ANYTHING THAT NEEDS TO BE COPIED MUST BE GIVEN TO ME BY THE END OF THE DAY TODAY.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Reading: Thursday-Friday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Strength Group Lesson out and ready.  </a:t>
            </a:r>
          </a:p>
          <a:p>
            <a:r>
              <a:rPr lang="en-US" dirty="0" smtClean="0"/>
              <a:t>If you need students to bring anything other than a pencil to your table, you need to tell the class now.  </a:t>
            </a:r>
          </a:p>
          <a:p>
            <a:r>
              <a:rPr lang="en-US" dirty="0" smtClean="0"/>
              <a:t>Once everyone has their materials ready and everything else put under the desk, we can start.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436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Learning Target</vt:lpstr>
      <vt:lpstr>Reading: Monday 4-8-13</vt:lpstr>
      <vt:lpstr>Reading: Monday 4-8-13</vt:lpstr>
      <vt:lpstr>Reading: Tuesday 4-9-13</vt:lpstr>
      <vt:lpstr>Reading: Wednesday 4-10</vt:lpstr>
      <vt:lpstr>Reading: Thursday-Friday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Candice Lewis</dc:creator>
  <cp:lastModifiedBy>Candice Lewis</cp:lastModifiedBy>
  <cp:revision>7</cp:revision>
  <dcterms:created xsi:type="dcterms:W3CDTF">2013-04-07T21:13:39Z</dcterms:created>
  <dcterms:modified xsi:type="dcterms:W3CDTF">2013-04-07T21:36:51Z</dcterms:modified>
</cp:coreProperties>
</file>