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1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7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0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9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7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EF00-BB62-42F4-AFDF-7CD2DBC451D3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F33F-F658-4657-9432-DBB926C8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7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Monday 3-11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 independent book silently.  If you need to re-read parts of </a:t>
            </a:r>
            <a:r>
              <a:rPr lang="en-US" i="1" dirty="0" smtClean="0"/>
              <a:t>The Giver</a:t>
            </a:r>
            <a:r>
              <a:rPr lang="en-US" dirty="0" smtClean="0"/>
              <a:t> for the test on Wednesday, you may read that as well. </a:t>
            </a:r>
          </a:p>
          <a:p>
            <a:r>
              <a:rPr lang="en-US" dirty="0" smtClean="0"/>
              <a:t>You will need your Giver book for the next three days.  Don’t turn it back into the library yet.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Monday 3-11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your table group, draw a plot diagram of The Giver.  This will be </a:t>
            </a:r>
            <a:r>
              <a:rPr lang="en-US" b="1" dirty="0" smtClean="0"/>
              <a:t>VERY</a:t>
            </a:r>
            <a:r>
              <a:rPr lang="en-US" dirty="0" smtClean="0"/>
              <a:t> helpful for your test on Wednesday, so spend time making it as detailed as possible. 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back, list as many characters from The Giver as you can.  Describe each character.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write at least 10 multiple choice questions over </a:t>
            </a:r>
            <a:r>
              <a:rPr lang="en-US" i="1" dirty="0" smtClean="0"/>
              <a:t>The Giver </a:t>
            </a:r>
            <a:r>
              <a:rPr lang="en-US" dirty="0" smtClean="0"/>
              <a:t>as a table group.  Put the answers on a separate piece of paper.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HOMEWORK: Essay DUE TOMORROW.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Tuesday 3-12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essay that is due today at THE HUB.  </a:t>
            </a:r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hour: </a:t>
            </a:r>
            <a:r>
              <a:rPr lang="en-US" dirty="0" smtClean="0"/>
              <a:t>If you did not receive an essay prompt yesterday, you may write the essay during reading time and turn it in by the end of the day.  </a:t>
            </a:r>
          </a:p>
          <a:p>
            <a:r>
              <a:rPr lang="en-US" b="1" dirty="0" smtClean="0"/>
              <a:t>READ SILENTLY.  </a:t>
            </a:r>
          </a:p>
        </p:txBody>
      </p:sp>
    </p:spTree>
    <p:extLst>
      <p:ext uri="{BB962C8B-B14F-4D97-AF65-F5344CB8AC3E}">
        <p14:creationId xmlns:p14="http://schemas.microsoft.com/office/powerpoint/2010/main" val="35674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Tuesday 3-12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 will assign you a chapter to re-read.  </a:t>
            </a:r>
          </a:p>
          <a:p>
            <a:r>
              <a:rPr lang="en-US" dirty="0" smtClean="0"/>
              <a:t>While you read, come up with </a:t>
            </a:r>
            <a:r>
              <a:rPr lang="en-US" b="1" dirty="0" smtClean="0"/>
              <a:t>2</a:t>
            </a:r>
            <a:r>
              <a:rPr lang="en-US" dirty="0" smtClean="0"/>
              <a:t> questions that come from the most important parts of the chapter.  Your question must be </a:t>
            </a:r>
            <a:r>
              <a:rPr lang="en-US" b="1" dirty="0" smtClean="0"/>
              <a:t>multiple choice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Write the question on a separate piece of paper.  </a:t>
            </a:r>
          </a:p>
          <a:p>
            <a:r>
              <a:rPr lang="en-US" dirty="0" smtClean="0"/>
              <a:t>We will use these to quiz each other in </a:t>
            </a:r>
            <a:r>
              <a:rPr lang="en-US" smtClean="0"/>
              <a:t>a game </a:t>
            </a:r>
            <a:r>
              <a:rPr lang="en-US" dirty="0" smtClean="0"/>
              <a:t>once everyone is finished. </a:t>
            </a:r>
          </a:p>
          <a:p>
            <a:pPr marL="0" indent="0">
              <a:buNone/>
            </a:pPr>
            <a:r>
              <a:rPr lang="en-US" dirty="0" smtClean="0"/>
              <a:t>HOMEWORK: Be ready for your test tomorrow!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4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Wednesday 3-13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everything away except for a pen/pencil</a:t>
            </a:r>
          </a:p>
          <a:p>
            <a:r>
              <a:rPr lang="en-US" dirty="0" smtClean="0"/>
              <a:t>Red Folders are for covering your work. </a:t>
            </a:r>
          </a:p>
          <a:p>
            <a:r>
              <a:rPr lang="en-US" dirty="0" smtClean="0"/>
              <a:t>Have a book to read after the test (not </a:t>
            </a:r>
            <a:r>
              <a:rPr lang="en-US" i="1" dirty="0" smtClean="0"/>
              <a:t>The Giver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When you finish with the test, turn it in to THE HUB</a:t>
            </a:r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Reading: </a:t>
            </a:r>
            <a:r>
              <a:rPr lang="en-US" dirty="0" smtClean="0"/>
              <a:t>Thursday 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piece of paper out with your name on it.  </a:t>
            </a:r>
          </a:p>
          <a:p>
            <a:r>
              <a:rPr lang="en-US" dirty="0" smtClean="0"/>
              <a:t>Have a book out and read.  </a:t>
            </a:r>
          </a:p>
          <a:p>
            <a:r>
              <a:rPr lang="en-US" dirty="0" smtClean="0"/>
              <a:t>Everything else needs to be cleared off of your desk.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36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Lois Lowry Book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table, write down information about one of the books.  You should have all 6 squares filled out when you are done.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Reading the first 3 pages I think the book will be… (write at least 3 sentences)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would read this book: Yes/ No and 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418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Reading: Monday 3-11</vt:lpstr>
      <vt:lpstr>Reading: Monday 3-11</vt:lpstr>
      <vt:lpstr>Reading: Tuesday 3-12</vt:lpstr>
      <vt:lpstr>Reading: Tuesday 3-12</vt:lpstr>
      <vt:lpstr>Reading: Wednesday 3-13</vt:lpstr>
      <vt:lpstr>Reading: Thursday 3-14</vt:lpstr>
      <vt:lpstr>Lois Lowry Book Look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Monday 3-11</dc:title>
  <dc:creator>IMT</dc:creator>
  <cp:lastModifiedBy>IMT</cp:lastModifiedBy>
  <cp:revision>16</cp:revision>
  <dcterms:created xsi:type="dcterms:W3CDTF">2013-03-11T14:33:33Z</dcterms:created>
  <dcterms:modified xsi:type="dcterms:W3CDTF">2013-03-14T14:05:49Z</dcterms:modified>
</cp:coreProperties>
</file>