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F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6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7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4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76926-9C7B-4E01-8EDB-354BE9884E24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70F1-8A56-4698-B5FD-357D073D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5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endscreen&amp;v=jvzsaK6z_WM&amp;NR=1" TargetMode="External"/><Relationship Id="rId2" Type="http://schemas.openxmlformats.org/officeDocument/2006/relationships/hyperlink" Target="http://www.youtube.com/watch?v=YYGGs2lxtj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Ez1QhDF3J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Monday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Chapters 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 3-5</a:t>
            </a:r>
            <a:br>
              <a:rPr lang="en-US" dirty="0" smtClean="0"/>
            </a:br>
            <a:r>
              <a:rPr lang="en-US" dirty="0" smtClean="0"/>
              <a:t>I.J.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After reading Chapter 18, answer these questions…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How is Jonas changing?  Give at least 3 details to support your answer.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is Lily’s talent?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Why didn’t Jonas go bike riding with Fiona and Asher?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Who is Rosemary?  What happened to her?  </a:t>
            </a:r>
          </a:p>
        </p:txBody>
      </p:sp>
    </p:spTree>
    <p:extLst>
      <p:ext uri="{BB962C8B-B14F-4D97-AF65-F5344CB8AC3E}">
        <p14:creationId xmlns:p14="http://schemas.microsoft.com/office/powerpoint/2010/main" val="11862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F927">
            <a:alpha val="3176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 3-6</a:t>
            </a:r>
            <a:r>
              <a:rPr lang="en-US" b="1" dirty="0" smtClean="0"/>
              <a:t>: QUIZ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finished with the quiz, turn it in at THE HUB.  </a:t>
            </a:r>
          </a:p>
          <a:p>
            <a:r>
              <a:rPr lang="en-US" dirty="0" smtClean="0"/>
              <a:t>Read Chapter 20 Silently.  </a:t>
            </a:r>
          </a:p>
          <a:p>
            <a:r>
              <a:rPr lang="en-US" dirty="0" smtClean="0"/>
              <a:t>When you finish, read another book.  </a:t>
            </a:r>
          </a:p>
          <a:p>
            <a:r>
              <a:rPr lang="en-US" dirty="0" smtClean="0"/>
              <a:t>We will read Chapter 21 once everyone is finished.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Reading: </a:t>
            </a:r>
            <a:r>
              <a:rPr lang="en-US" dirty="0" smtClean="0"/>
              <a:t>Thursday 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that Lois Lowry’s book was challenged by so many people?  What details in the book can you use to support your answer?  (Write at least 5 sentences)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Lois write </a:t>
            </a:r>
            <a:r>
              <a:rPr lang="en-US" i="1" dirty="0" smtClean="0"/>
              <a:t>The Giver</a:t>
            </a:r>
            <a:r>
              <a:rPr lang="en-US" dirty="0" smtClean="0"/>
              <a:t>?  What kinds of reasons did she give?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Lois decide that she wanted to be </a:t>
            </a:r>
            <a:r>
              <a:rPr lang="en-US" smtClean="0"/>
              <a:t>a writer?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Questions based on Video Clip Links below about Lois Lowry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www.youtube.com/watch?v=YYGGs2lxtjY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www.youtube.com/watch?feature=endscreen&amp;v=jvzsaK6z_WM&amp;NR=1</a:t>
            </a:r>
            <a:endParaRPr lang="en-US" dirty="0" smtClean="0"/>
          </a:p>
          <a:p>
            <a:pPr marL="0" indent="0">
              <a:buNone/>
            </a:pPr>
            <a:r>
              <a:rPr lang="en-US">
                <a:hlinkClick r:id="rId4"/>
              </a:rPr>
              <a:t>http://</a:t>
            </a:r>
            <a:r>
              <a:rPr lang="en-US" smtClean="0">
                <a:hlinkClick r:id="rId4"/>
              </a:rPr>
              <a:t>www.youtube.com/watch?v=nEz1QhDF3JE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Reading: </a:t>
            </a:r>
            <a:r>
              <a:rPr lang="en-US" dirty="0" smtClean="0"/>
              <a:t>Friday 3-8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I.J.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finish The Giver, answer these questions: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does Jonas take with him at the end of the book?  Why is this significant?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value of having rules/ laws in a society?  Where do you think the idea fo</a:t>
            </a:r>
            <a:r>
              <a:rPr lang="en-US" dirty="0" smtClean="0"/>
              <a:t>r this Utopia went wrong?  Or what parts of this world took perfection too far?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255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Reading: Monday 3-4</vt:lpstr>
      <vt:lpstr>Reading: Tuesday 3-5 I.J. 17</vt:lpstr>
      <vt:lpstr>Wednesday 3-6: QUIZ </vt:lpstr>
      <vt:lpstr>Reading: Thursday 3-7</vt:lpstr>
      <vt:lpstr>Previous Questions based on Video Clip Links below about Lois Lowry</vt:lpstr>
      <vt:lpstr>Reading: Friday 3-8 I.J. 18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16</cp:revision>
  <dcterms:created xsi:type="dcterms:W3CDTF">2013-03-04T22:53:25Z</dcterms:created>
  <dcterms:modified xsi:type="dcterms:W3CDTF">2013-03-08T14:03:46Z</dcterms:modified>
</cp:coreProperties>
</file>