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78DE"/>
    <a:srgbClr val="78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EBB80-2906-4975-8194-635901503567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E6B3E-7AFD-4D8B-B976-95177F6E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5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E6A2-5F2A-4412-9313-EDBB5C98A48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C3AD-8C57-4398-ABBD-3B805460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3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E6A2-5F2A-4412-9313-EDBB5C98A48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C3AD-8C57-4398-ABBD-3B805460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7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E6A2-5F2A-4412-9313-EDBB5C98A48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C3AD-8C57-4398-ABBD-3B805460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0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E6A2-5F2A-4412-9313-EDBB5C98A48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C3AD-8C57-4398-ABBD-3B805460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7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E6A2-5F2A-4412-9313-EDBB5C98A48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C3AD-8C57-4398-ABBD-3B805460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8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E6A2-5F2A-4412-9313-EDBB5C98A48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C3AD-8C57-4398-ABBD-3B805460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6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E6A2-5F2A-4412-9313-EDBB5C98A48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C3AD-8C57-4398-ABBD-3B805460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9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E6A2-5F2A-4412-9313-EDBB5C98A48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C3AD-8C57-4398-ABBD-3B805460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E6A2-5F2A-4412-9313-EDBB5C98A48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C3AD-8C57-4398-ABBD-3B805460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4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E6A2-5F2A-4412-9313-EDBB5C98A48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C3AD-8C57-4398-ABBD-3B805460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5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E6A2-5F2A-4412-9313-EDBB5C98A48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C3AD-8C57-4398-ABBD-3B805460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5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0E6A2-5F2A-4412-9313-EDBB5C98A48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1C3AD-8C57-4398-ABBD-3B805460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8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FAFA">
            <a:alpha val="4274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Reading: Monday 2-25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an independent reading book.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(first 10 min)</a:t>
            </a:r>
          </a:p>
          <a:p>
            <a:pPr marL="0" indent="0">
              <a:buNone/>
            </a:pPr>
            <a:r>
              <a:rPr lang="en-US" dirty="0" smtClean="0"/>
              <a:t>	(Not </a:t>
            </a:r>
            <a:r>
              <a:rPr lang="en-US" i="1" dirty="0" smtClean="0"/>
              <a:t>The Giver</a:t>
            </a:r>
            <a:r>
              <a:rPr lang="en-US" dirty="0" smtClean="0"/>
              <a:t>)  </a:t>
            </a:r>
          </a:p>
          <a:p>
            <a:r>
              <a:rPr lang="en-US" dirty="0" smtClean="0"/>
              <a:t>Have </a:t>
            </a:r>
            <a:r>
              <a:rPr lang="en-US" i="1" dirty="0" smtClean="0"/>
              <a:t>The Giver </a:t>
            </a:r>
            <a:r>
              <a:rPr lang="en-US" dirty="0" smtClean="0"/>
              <a:t>out and ready.  </a:t>
            </a:r>
          </a:p>
          <a:p>
            <a:r>
              <a:rPr lang="en-US" dirty="0" smtClean="0"/>
              <a:t>We will read Chapter 7 as a class.  </a:t>
            </a: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HOMEWORK: </a:t>
            </a:r>
          </a:p>
          <a:p>
            <a:pPr marL="0" indent="0">
              <a:buNone/>
            </a:pPr>
            <a:r>
              <a:rPr lang="en-US" dirty="0" smtClean="0"/>
              <a:t>Essay over Chapters 1-8 is DUE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7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78DE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Reading: Tuesday 2-26</a:t>
            </a:r>
            <a:br>
              <a:rPr lang="en-US" dirty="0" smtClean="0"/>
            </a:br>
            <a:r>
              <a:rPr lang="en-US" dirty="0" smtClean="0"/>
              <a:t>I.J.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essay at THE HUB.</a:t>
            </a:r>
          </a:p>
          <a:p>
            <a:pPr marL="0" indent="0">
              <a:buNone/>
            </a:pPr>
            <a:r>
              <a:rPr lang="en-US" b="1" dirty="0" smtClean="0"/>
              <a:t>In your I.J. page 15, summarize what happened in Chapter 7-8 of </a:t>
            </a:r>
            <a:r>
              <a:rPr lang="en-US" b="1" i="1" dirty="0" smtClean="0"/>
              <a:t>The Giver</a:t>
            </a:r>
            <a:r>
              <a:rPr lang="en-US" b="1" dirty="0" smtClean="0"/>
              <a:t>.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Read your independent reading book</a:t>
            </a:r>
          </a:p>
          <a:p>
            <a:r>
              <a:rPr lang="en-US" dirty="0" smtClean="0"/>
              <a:t>Have your I.J. open to page 15 and </a:t>
            </a:r>
            <a:r>
              <a:rPr lang="en-US" i="1" dirty="0" smtClean="0"/>
              <a:t>The Giver </a:t>
            </a:r>
            <a:r>
              <a:rPr lang="en-US" dirty="0" smtClean="0"/>
              <a:t>out ready to go.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78DE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Reading: Tuesday 2-26</a:t>
            </a:r>
            <a:br>
              <a:rPr lang="en-US" dirty="0" smtClean="0"/>
            </a:br>
            <a:r>
              <a:rPr lang="en-US" b="1" u="sng" dirty="0" smtClean="0"/>
              <a:t>I.J. 15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CHAPTER 9 RESPONSE QUESTIONS: </a:t>
            </a:r>
            <a:endParaRPr lang="en-US" u="sng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people start to treat Jonas now that he is the new Receiver?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think might have happened to the female receiver?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you think other members of the community might lie?  Explain your thinking.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Wednesday 2-27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separate piece of paper out on your desk.  WRITE YOUR NAME ON YOUR PAPER.  </a:t>
            </a:r>
          </a:p>
          <a:p>
            <a:r>
              <a:rPr lang="en-US" dirty="0" smtClean="0"/>
              <a:t>Put everything away except a writing utensil.  </a:t>
            </a:r>
          </a:p>
          <a:p>
            <a:r>
              <a:rPr lang="en-US" dirty="0" smtClean="0"/>
              <a:t>Have a different book out for when you finish the quiz.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6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 QUIZ</a:t>
            </a:r>
            <a:br>
              <a:rPr lang="en-US" dirty="0" smtClean="0"/>
            </a:br>
            <a:r>
              <a:rPr lang="en-US" dirty="0" smtClean="0"/>
              <a:t>Chapters 9-10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some of the rules that Jonas received in his new job.  Which one is the strangest to you?  Why?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does Jonas find strange about the Receiver’s dwelling?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the Receiver transmit memories to Jonas?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does Jonas have no concept of pain?  </a:t>
            </a:r>
          </a:p>
          <a:p>
            <a:pPr marL="0" indent="0">
              <a:buNone/>
            </a:pPr>
            <a:r>
              <a:rPr lang="en-US" dirty="0" smtClean="0"/>
              <a:t>When you finish, turn it in at THE HUB and read silently chapters 11-12.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Reading: Thursday 2-27</a:t>
            </a:r>
            <a:br>
              <a:rPr lang="en-US" dirty="0" smtClean="0"/>
            </a:br>
            <a:r>
              <a:rPr lang="en-US" b="1" u="sng" dirty="0" smtClean="0"/>
              <a:t>I.J.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 </a:t>
            </a:r>
            <a:r>
              <a:rPr lang="en-US" dirty="0" smtClean="0"/>
              <a:t>Chapter </a:t>
            </a:r>
            <a:r>
              <a:rPr lang="en-US" dirty="0" smtClean="0"/>
              <a:t>13.</a:t>
            </a:r>
            <a:endParaRPr lang="en-US" dirty="0" smtClean="0"/>
          </a:p>
          <a:p>
            <a:r>
              <a:rPr lang="en-US" dirty="0" smtClean="0"/>
              <a:t>Then answer these questions in your </a:t>
            </a:r>
            <a:r>
              <a:rPr lang="en-US" b="1" dirty="0" smtClean="0"/>
              <a:t>I.J. 16</a:t>
            </a:r>
            <a:r>
              <a:rPr lang="en-US" dirty="0" smtClean="0"/>
              <a:t>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do you think happened to all of the elephants in this world?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do you think The Giver means when he says, “Without the memories, it’s all meaningless”?  Do you agree/ disagree?  Why?  </a:t>
            </a:r>
          </a:p>
          <a:p>
            <a:pPr lvl="1"/>
            <a:r>
              <a:rPr lang="en-US" dirty="0" smtClean="0"/>
              <a:t>When you finish, </a:t>
            </a:r>
            <a:r>
              <a:rPr lang="en-US" smtClean="0"/>
              <a:t>read </a:t>
            </a:r>
            <a:r>
              <a:rPr lang="en-US" smtClean="0"/>
              <a:t>Chapter 14 silently</a:t>
            </a:r>
            <a:r>
              <a:rPr lang="en-US" dirty="0" smtClean="0"/>
              <a:t>.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Friday 3-1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Book Fair assignment ready with your name on it.  Everything else should be packed up except for a writing utensil.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0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319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Reading: Monday 2-25</vt:lpstr>
      <vt:lpstr>Reading: Tuesday 2-26 I.J. 15</vt:lpstr>
      <vt:lpstr>Reading: Tuesday 2-26 I.J. 15</vt:lpstr>
      <vt:lpstr>Reading: Wednesday 2-27</vt:lpstr>
      <vt:lpstr>POP QUIZ Chapters 9-10 </vt:lpstr>
      <vt:lpstr>Reading: Thursday 2-27 I.J. 16</vt:lpstr>
      <vt:lpstr>Reading: Friday 3-1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Reading: Monday 2-25</dc:title>
  <dc:creator>IMT</dc:creator>
  <cp:lastModifiedBy>IMT</cp:lastModifiedBy>
  <cp:revision>19</cp:revision>
  <cp:lastPrinted>2013-02-27T21:45:24Z</cp:lastPrinted>
  <dcterms:created xsi:type="dcterms:W3CDTF">2013-02-25T14:26:41Z</dcterms:created>
  <dcterms:modified xsi:type="dcterms:W3CDTF">2013-02-28T15:59:08Z</dcterms:modified>
</cp:coreProperties>
</file>