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4CB4-9DFA-47AA-B85A-D9B7F48CE2B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A5EE-FA3D-4293-A1FB-20ECB553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9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4CB4-9DFA-47AA-B85A-D9B7F48CE2B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A5EE-FA3D-4293-A1FB-20ECB553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4CB4-9DFA-47AA-B85A-D9B7F48CE2B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A5EE-FA3D-4293-A1FB-20ECB553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1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4CB4-9DFA-47AA-B85A-D9B7F48CE2B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A5EE-FA3D-4293-A1FB-20ECB553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2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4CB4-9DFA-47AA-B85A-D9B7F48CE2B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A5EE-FA3D-4293-A1FB-20ECB553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6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4CB4-9DFA-47AA-B85A-D9B7F48CE2B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A5EE-FA3D-4293-A1FB-20ECB553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4CB4-9DFA-47AA-B85A-D9B7F48CE2B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A5EE-FA3D-4293-A1FB-20ECB553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2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4CB4-9DFA-47AA-B85A-D9B7F48CE2B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A5EE-FA3D-4293-A1FB-20ECB553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1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4CB4-9DFA-47AA-B85A-D9B7F48CE2B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A5EE-FA3D-4293-A1FB-20ECB553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6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4CB4-9DFA-47AA-B85A-D9B7F48CE2B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A5EE-FA3D-4293-A1FB-20ECB553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4CB4-9DFA-47AA-B85A-D9B7F48CE2B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A5EE-FA3D-4293-A1FB-20ECB553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4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C4CB4-9DFA-47AA-B85A-D9B7F48CE2BA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5A5EE-FA3D-4293-A1FB-20ECB553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9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Reading: Tuesday 2-19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not checked out THE GIVER from the library, raise your hand, and I will give you a pass.  </a:t>
            </a:r>
          </a:p>
          <a:p>
            <a:r>
              <a:rPr lang="en-US" dirty="0" smtClean="0"/>
              <a:t>Answer the “Pre-Reading Questions” on the worksheet from THE HUB.  </a:t>
            </a:r>
          </a:p>
          <a:p>
            <a:r>
              <a:rPr lang="en-US" dirty="0" smtClean="0"/>
              <a:t>Then, read silently your independent reading book.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Giver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I.J. page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Participation/ Group Discussion</a:t>
            </a:r>
          </a:p>
          <a:p>
            <a:r>
              <a:rPr lang="en-US" dirty="0" smtClean="0"/>
              <a:t>Pop Quizzes </a:t>
            </a:r>
          </a:p>
          <a:p>
            <a:r>
              <a:rPr lang="en-US" dirty="0" smtClean="0"/>
              <a:t>Journal Response Questions/ Weekly Activities/ Projects</a:t>
            </a:r>
          </a:p>
          <a:p>
            <a:pPr marL="0" indent="0">
              <a:buNone/>
            </a:pPr>
            <a:r>
              <a:rPr lang="en-US" u="sng" dirty="0" smtClean="0"/>
              <a:t>After Reading Chapter 1… </a:t>
            </a:r>
            <a:endParaRPr lang="en-US" u="sng" dirty="0"/>
          </a:p>
          <a:p>
            <a:r>
              <a:rPr lang="en-US" dirty="0" smtClean="0"/>
              <a:t>Chapter 1 Journal Response: </a:t>
            </a:r>
          </a:p>
          <a:p>
            <a:pPr lvl="1"/>
            <a:r>
              <a:rPr lang="en-US" dirty="0" smtClean="0"/>
              <a:t>What do you think happens when someone is released?  (Answer in at least 4 sentences)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2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Reading: </a:t>
            </a:r>
            <a:r>
              <a:rPr lang="en-US" dirty="0" smtClean="0"/>
              <a:t>Wednesday 2-20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your Utopia Worksheet out on your desk from yesterday with your Giver book.  </a:t>
            </a:r>
          </a:p>
          <a:p>
            <a:r>
              <a:rPr lang="en-US" dirty="0" smtClean="0"/>
              <a:t>With your group, go around in a circle and share what your perfect society would look like by reading your response on the worksheet.  </a:t>
            </a:r>
          </a:p>
          <a:p>
            <a:r>
              <a:rPr lang="en-US" dirty="0" smtClean="0"/>
              <a:t>When everyone finishes sharing, discuss what you think the difference is between sameness and fairness.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5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The Giver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/>
              <a:t>I.J. page </a:t>
            </a:r>
            <a:r>
              <a:rPr lang="en-US" u="sng" dirty="0" smtClean="0"/>
              <a:t>13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Response Questions for Chapter 3: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you think mirrors were “rare”?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the colorless shade of the tunics and the apple tell you about the people in this book?  What do you think happened with the apple?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what extent are people all the same in this society?  How are the differences treated?  </a:t>
            </a:r>
          </a:p>
          <a:p>
            <a:pPr marL="0" indent="0">
              <a:buNone/>
            </a:pPr>
            <a:r>
              <a:rPr lang="en-US" dirty="0" smtClean="0"/>
              <a:t>When you finish, you may continue to </a:t>
            </a:r>
            <a:r>
              <a:rPr lang="en-US" b="1" dirty="0" smtClean="0"/>
              <a:t>read silently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b="1" dirty="0" smtClean="0"/>
              <a:t>HOMEWORK: Chapter 4</a:t>
            </a:r>
          </a:p>
        </p:txBody>
      </p:sp>
    </p:spTree>
    <p:extLst>
      <p:ext uri="{BB962C8B-B14F-4D97-AF65-F5344CB8AC3E}">
        <p14:creationId xmlns:p14="http://schemas.microsoft.com/office/powerpoint/2010/main" val="31971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Reading: </a:t>
            </a:r>
            <a:r>
              <a:rPr lang="en-US" dirty="0" smtClean="0"/>
              <a:t>Thursday 2-21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everything off of your desk except a writing utensil for the pop quiz.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After the quiz, turn it in at THE HUB and read your independent book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5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The Giver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/>
              <a:t>I.J. page </a:t>
            </a:r>
            <a:r>
              <a:rPr lang="en-US" u="sng" dirty="0" smtClean="0"/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Reading Chapter 5, answer the following question in your I.J.14: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Explain in your own words why Jonas might be taking a pill every day.  What effect do you think the pills will have on him?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Why do you think “Stirrings” are treated with pills in this community?  </a:t>
            </a:r>
            <a:endParaRPr lang="en-US" sz="3200" dirty="0"/>
          </a:p>
          <a:p>
            <a:pPr marL="457200" lvl="1" indent="0" algn="ctr">
              <a:buNone/>
            </a:pPr>
            <a:r>
              <a:rPr lang="en-US" sz="3200" b="1" dirty="0" smtClean="0"/>
              <a:t>NO HOMEWORK TONIGHT</a:t>
            </a:r>
          </a:p>
          <a:p>
            <a:pPr marL="457200" lvl="1" indent="0" algn="ctr">
              <a:buNone/>
            </a:pPr>
            <a:r>
              <a:rPr lang="en-US" sz="3200" b="1" dirty="0" smtClean="0"/>
              <a:t>TLC Activity Tomorrow</a:t>
            </a:r>
          </a:p>
        </p:txBody>
      </p:sp>
    </p:spTree>
    <p:extLst>
      <p:ext uri="{BB962C8B-B14F-4D97-AF65-F5344CB8AC3E}">
        <p14:creationId xmlns:p14="http://schemas.microsoft.com/office/powerpoint/2010/main" val="321766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Friday 2-22</a:t>
            </a:r>
            <a:br>
              <a:rPr lang="en-US" dirty="0" smtClean="0"/>
            </a:br>
            <a:r>
              <a:rPr lang="en-US" dirty="0" smtClean="0"/>
              <a:t>TLC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directions on the History Assignment for today.  </a:t>
            </a:r>
          </a:p>
          <a:p>
            <a:r>
              <a:rPr lang="en-US" dirty="0" smtClean="0"/>
              <a:t>This is due at the end of class today.  </a:t>
            </a:r>
          </a:p>
          <a:p>
            <a:r>
              <a:rPr lang="en-US" dirty="0" smtClean="0"/>
              <a:t>When you finish, log off, and read Chapter 6 of THE GIVER.  </a:t>
            </a:r>
          </a:p>
          <a:p>
            <a:r>
              <a:rPr lang="en-US" dirty="0" smtClean="0"/>
              <a:t>CHAPTER 6 is homework if you </a:t>
            </a:r>
            <a:r>
              <a:rPr lang="en-US" smtClean="0"/>
              <a:t>don’t finish.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0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381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Reading: Tuesday 2-19</vt:lpstr>
      <vt:lpstr>The Giver I.J. page 12</vt:lpstr>
      <vt:lpstr>Reading: Wednesday 2-20</vt:lpstr>
      <vt:lpstr>The Giver I.J. page 13</vt:lpstr>
      <vt:lpstr>Reading: Thursday 2-21</vt:lpstr>
      <vt:lpstr>The Giver I.J. page 14</vt:lpstr>
      <vt:lpstr>Friday 2-22 TLC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12</cp:revision>
  <dcterms:created xsi:type="dcterms:W3CDTF">2013-02-19T14:20:44Z</dcterms:created>
  <dcterms:modified xsi:type="dcterms:W3CDTF">2013-02-21T15:37:41Z</dcterms:modified>
</cp:coreProperties>
</file>