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8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9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2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1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3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4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4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F069-020D-42B0-AAEF-4BF5D4FF1D4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3D346-CA09-4CED-BC19-437881CA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Reading: Monday 2-11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group, brainstorm what you know about Prefixes, Roots, and Suffixes (in regards to their definition relating to words)</a:t>
            </a:r>
          </a:p>
          <a:p>
            <a:r>
              <a:rPr lang="en-US" dirty="0" smtClean="0"/>
              <a:t>Brainstorm any examples you can think of on your paper by creating a bubble chart.  </a:t>
            </a:r>
          </a:p>
          <a:p>
            <a:r>
              <a:rPr lang="en-US" dirty="0" smtClean="0"/>
              <a:t>Be sure all of your names are on it.  </a:t>
            </a:r>
          </a:p>
          <a:p>
            <a:r>
              <a:rPr lang="en-US" dirty="0" smtClean="0"/>
              <a:t>Turn in your textbook to page 646.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4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Reading: Monday 2-11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create your own word tree like on page 653.  </a:t>
            </a:r>
          </a:p>
          <a:p>
            <a:r>
              <a:rPr lang="en-US" dirty="0" smtClean="0"/>
              <a:t>Read through the definitions and determine what root word you will use.  </a:t>
            </a:r>
          </a:p>
          <a:p>
            <a:r>
              <a:rPr lang="en-US" dirty="0" smtClean="0"/>
              <a:t>You must have at least 4 word branches coming off of your tree.  </a:t>
            </a:r>
          </a:p>
          <a:p>
            <a:r>
              <a:rPr lang="en-US" b="1" dirty="0" smtClean="0"/>
              <a:t>This is due before the end of class.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596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Reading: </a:t>
            </a:r>
            <a:r>
              <a:rPr lang="en-US" u="sng" dirty="0" smtClean="0"/>
              <a:t>Tuesday 2-12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Staple a separate piece of paper to the back of the worksheet you received from THE HUB.  </a:t>
            </a:r>
            <a:endParaRPr lang="en-US" dirty="0" smtClean="0"/>
          </a:p>
          <a:p>
            <a:r>
              <a:rPr lang="en-US" dirty="0" smtClean="0"/>
              <a:t>Read page 654 in your textbook.</a:t>
            </a:r>
          </a:p>
          <a:p>
            <a:r>
              <a:rPr lang="en-US" dirty="0" smtClean="0"/>
              <a:t>Answer the Quick Write Question on your notebook paper attached to your worksheet.  </a:t>
            </a:r>
          </a:p>
          <a:p>
            <a:r>
              <a:rPr lang="en-US" dirty="0" smtClean="0"/>
              <a:t>Read your independent book silently when you finish.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98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Reading: Tuesday 2-12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 “The Origin of the Seasons” (654)</a:t>
            </a:r>
          </a:p>
          <a:p>
            <a:r>
              <a:rPr lang="en-US" dirty="0" smtClean="0"/>
              <a:t>Answer questions #1-8 throughout the text on your notebook paper.  </a:t>
            </a:r>
          </a:p>
          <a:p>
            <a:r>
              <a:rPr lang="en-US" dirty="0" smtClean="0"/>
              <a:t>Then complete the worksheet.</a:t>
            </a:r>
          </a:p>
          <a:p>
            <a:r>
              <a:rPr lang="en-US" dirty="0" smtClean="0"/>
              <a:t>After both of these are complete, follow the directions on the bottom of page 662 to </a:t>
            </a:r>
            <a:r>
              <a:rPr lang="en-US" b="1" dirty="0" smtClean="0"/>
              <a:t>Write an Origin Myth.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003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Reading: </a:t>
            </a:r>
            <a:r>
              <a:rPr lang="en-US" u="sng" dirty="0" smtClean="0"/>
              <a:t>Wednesday 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we read “The Origin of the Seasons” (654)</a:t>
            </a:r>
          </a:p>
          <a:p>
            <a:r>
              <a:rPr lang="en-US" dirty="0"/>
              <a:t>Answer questions #1-8 throughout the text on your notebook paper.  </a:t>
            </a:r>
          </a:p>
          <a:p>
            <a:r>
              <a:rPr lang="en-US" dirty="0"/>
              <a:t>Then complete the worksheet.</a:t>
            </a:r>
          </a:p>
          <a:p>
            <a:r>
              <a:rPr lang="en-US" dirty="0"/>
              <a:t>After both of these are complete, follow the directions on the bottom of page 662 to </a:t>
            </a:r>
            <a:r>
              <a:rPr lang="en-US" b="1" dirty="0"/>
              <a:t>Write an Origin Myth.  </a:t>
            </a:r>
            <a:endParaRPr lang="en-US" b="1" dirty="0" smtClean="0"/>
          </a:p>
          <a:p>
            <a:r>
              <a:rPr lang="en-US" b="1" dirty="0" smtClean="0"/>
              <a:t>DUE TODAY.  Turn it in at THE HUB and read silently when you finish. 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0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Reading: Monday 2-11</vt:lpstr>
      <vt:lpstr>Reading: Monday 2-11</vt:lpstr>
      <vt:lpstr>Reading: Tuesday 2-12</vt:lpstr>
      <vt:lpstr>Reading: Tuesday 2-12</vt:lpstr>
      <vt:lpstr>Reading: Wednesday 2-13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Monday 2-11</dc:title>
  <dc:creator>IMT</dc:creator>
  <cp:lastModifiedBy>IMT</cp:lastModifiedBy>
  <cp:revision>6</cp:revision>
  <dcterms:created xsi:type="dcterms:W3CDTF">2013-02-04T16:30:53Z</dcterms:created>
  <dcterms:modified xsi:type="dcterms:W3CDTF">2013-02-11T14:35:26Z</dcterms:modified>
</cp:coreProperties>
</file>