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2" r:id="rId2"/>
    <p:sldId id="257" r:id="rId3"/>
    <p:sldId id="258" r:id="rId4"/>
    <p:sldId id="259" r:id="rId5"/>
    <p:sldId id="263" r:id="rId6"/>
    <p:sldId id="260" r:id="rId7"/>
    <p:sldId id="264" r:id="rId8"/>
    <p:sldId id="261"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CCFF99"/>
    <a:srgbClr val="CCFF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F95CBEA-FFF3-44A4-B582-6F47BE8D5504}" type="datetimeFigureOut">
              <a:rPr lang="en-US" smtClean="0"/>
              <a:t>1/31/2013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A04D2B27-A943-4395-96CC-1A918FD2CEF2}" type="slidenum">
              <a:rPr lang="en-US" smtClean="0"/>
              <a:t>‹#›</a:t>
            </a:fld>
            <a:endParaRPr lang="en-US"/>
          </a:p>
        </p:txBody>
      </p:sp>
    </p:spTree>
    <p:extLst>
      <p:ext uri="{BB962C8B-B14F-4D97-AF65-F5344CB8AC3E}">
        <p14:creationId xmlns:p14="http://schemas.microsoft.com/office/powerpoint/2010/main" val="31945300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C7709F-FA33-4C3A-9F3D-EAC81D1A0A37}"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512617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7709F-FA33-4C3A-9F3D-EAC81D1A0A37}"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3882052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7709F-FA33-4C3A-9F3D-EAC81D1A0A37}"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298348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7709F-FA33-4C3A-9F3D-EAC81D1A0A37}"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177272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7709F-FA33-4C3A-9F3D-EAC81D1A0A37}" type="datetimeFigureOut">
              <a:rPr lang="en-US" smtClean="0"/>
              <a:pPr/>
              <a:t>1/31/2013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285435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C7709F-FA33-4C3A-9F3D-EAC81D1A0A37}"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101822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7709F-FA33-4C3A-9F3D-EAC81D1A0A37}" type="datetimeFigureOut">
              <a:rPr lang="en-US" smtClean="0"/>
              <a:pPr/>
              <a:t>1/31/2013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41742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C7709F-FA33-4C3A-9F3D-EAC81D1A0A37}" type="datetimeFigureOut">
              <a:rPr lang="en-US" smtClean="0"/>
              <a:pPr/>
              <a:t>1/31/2013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347100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7709F-FA33-4C3A-9F3D-EAC81D1A0A37}" type="datetimeFigureOut">
              <a:rPr lang="en-US" smtClean="0"/>
              <a:pPr/>
              <a:t>1/31/2013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72225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7709F-FA33-4C3A-9F3D-EAC81D1A0A37}"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1259092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7709F-FA33-4C3A-9F3D-EAC81D1A0A37}" type="datetimeFigureOut">
              <a:rPr lang="en-US" smtClean="0"/>
              <a:pPr/>
              <a:t>1/31/2013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A69B3-6435-4972-BA6B-02F35AC3E805}" type="slidenum">
              <a:rPr lang="en-US" smtClean="0"/>
              <a:pPr/>
              <a:t>‹#›</a:t>
            </a:fld>
            <a:endParaRPr lang="en-US"/>
          </a:p>
        </p:txBody>
      </p:sp>
    </p:spTree>
    <p:extLst>
      <p:ext uri="{BB962C8B-B14F-4D97-AF65-F5344CB8AC3E}">
        <p14:creationId xmlns:p14="http://schemas.microsoft.com/office/powerpoint/2010/main" val="81713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7709F-FA33-4C3A-9F3D-EAC81D1A0A37}" type="datetimeFigureOut">
              <a:rPr lang="en-US" smtClean="0"/>
              <a:pPr/>
              <a:t>1/31/2013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A69B3-6435-4972-BA6B-02F35AC3E805}" type="slidenum">
              <a:rPr lang="en-US" smtClean="0"/>
              <a:pPr/>
              <a:t>‹#›</a:t>
            </a:fld>
            <a:endParaRPr lang="en-US"/>
          </a:p>
        </p:txBody>
      </p:sp>
    </p:spTree>
    <p:extLst>
      <p:ext uri="{BB962C8B-B14F-4D97-AF65-F5344CB8AC3E}">
        <p14:creationId xmlns:p14="http://schemas.microsoft.com/office/powerpoint/2010/main" val="3185444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ECFF">
            <a:alpha val="7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Monday 1-28</a:t>
            </a:r>
            <a:br>
              <a:rPr lang="en-US" dirty="0"/>
            </a:br>
            <a:r>
              <a:rPr lang="en-US" dirty="0"/>
              <a:t>I.J. 10</a:t>
            </a:r>
          </a:p>
        </p:txBody>
      </p:sp>
      <p:sp>
        <p:nvSpPr>
          <p:cNvPr id="3" name="Content Placeholder 2"/>
          <p:cNvSpPr>
            <a:spLocks noGrp="1"/>
          </p:cNvSpPr>
          <p:nvPr>
            <p:ph idx="1"/>
          </p:nvPr>
        </p:nvSpPr>
        <p:spPr/>
        <p:txBody>
          <a:bodyPr>
            <a:normAutofit lnSpcReduction="10000"/>
          </a:bodyPr>
          <a:lstStyle/>
          <a:p>
            <a:r>
              <a:rPr lang="en-US" dirty="0" smtClean="0"/>
              <a:t>Turn in your Chunking Text Worksheet packet if you haven’t already.  </a:t>
            </a:r>
          </a:p>
          <a:p>
            <a:r>
              <a:rPr lang="en-US" dirty="0" smtClean="0"/>
              <a:t>On Friday, we discussed in class whether anyone can own the earth.  Do you think anyone owns the earth?  Or do you disagree?  Describe your answer.  </a:t>
            </a:r>
          </a:p>
          <a:p>
            <a:r>
              <a:rPr lang="en-US" dirty="0" smtClean="0"/>
              <a:t>When you finish, you can read silently or work on your response journals for your book to movie project.  </a:t>
            </a:r>
          </a:p>
        </p:txBody>
      </p:sp>
    </p:spTree>
    <p:extLst>
      <p:ext uri="{BB962C8B-B14F-4D97-AF65-F5344CB8AC3E}">
        <p14:creationId xmlns:p14="http://schemas.microsoft.com/office/powerpoint/2010/main" val="127900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ECFF">
            <a:alpha val="7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Reading: Monday 1-28</a:t>
            </a:r>
            <a:br>
              <a:rPr lang="en-US" dirty="0" smtClean="0"/>
            </a:br>
            <a:r>
              <a:rPr lang="en-US" dirty="0" smtClean="0"/>
              <a:t>I.J. 10</a:t>
            </a:r>
            <a:br>
              <a:rPr lang="en-US" dirty="0" smtClean="0"/>
            </a:br>
            <a:endParaRPr lang="en-US" dirty="0"/>
          </a:p>
        </p:txBody>
      </p:sp>
      <p:sp>
        <p:nvSpPr>
          <p:cNvPr id="3" name="Content Placeholder 2"/>
          <p:cNvSpPr>
            <a:spLocks noGrp="1"/>
          </p:cNvSpPr>
          <p:nvPr>
            <p:ph idx="1"/>
          </p:nvPr>
        </p:nvSpPr>
        <p:spPr/>
        <p:txBody>
          <a:bodyPr/>
          <a:lstStyle/>
          <a:p>
            <a:r>
              <a:rPr lang="en-US" dirty="0" smtClean="0"/>
              <a:t>In the left column on page 511, the author describes Little Man as being </a:t>
            </a:r>
            <a:r>
              <a:rPr lang="en-US" b="1" i="1" dirty="0" smtClean="0"/>
              <a:t>finicky</a:t>
            </a:r>
            <a:r>
              <a:rPr lang="en-US" dirty="0" smtClean="0"/>
              <a:t>.  How does the author prove that he is?  </a:t>
            </a:r>
          </a:p>
          <a:p>
            <a:r>
              <a:rPr lang="en-US" dirty="0" smtClean="0"/>
              <a:t>Use the “</a:t>
            </a:r>
            <a:r>
              <a:rPr lang="en-US" b="1" dirty="0" smtClean="0"/>
              <a:t>Yes Ma’am</a:t>
            </a:r>
            <a:r>
              <a:rPr lang="en-US" dirty="0" smtClean="0"/>
              <a:t>” approach in answering your question.   When you finish, write an M A </a:t>
            </a:r>
            <a:r>
              <a:rPr lang="en-US" dirty="0" err="1" smtClean="0"/>
              <a:t>A</a:t>
            </a:r>
            <a:r>
              <a:rPr lang="en-US" dirty="0" smtClean="0"/>
              <a:t> M in your margins next to which part of your response is which.  Be sure to answer in at least a paragraph.  </a:t>
            </a:r>
            <a:endParaRPr lang="en-US" dirty="0"/>
          </a:p>
        </p:txBody>
      </p:sp>
    </p:spTree>
    <p:extLst>
      <p:ext uri="{BB962C8B-B14F-4D97-AF65-F5344CB8AC3E}">
        <p14:creationId xmlns:p14="http://schemas.microsoft.com/office/powerpoint/2010/main" val="235012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CC">
            <a:alpha val="7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Tuesday 1-29</a:t>
            </a:r>
            <a:br>
              <a:rPr lang="en-US" dirty="0" smtClean="0"/>
            </a:br>
            <a:r>
              <a:rPr lang="en-US" b="1" dirty="0" smtClean="0"/>
              <a:t>I.J. 11</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638800"/>
          </a:xfrm>
        </p:spPr>
        <p:txBody>
          <a:bodyPr>
            <a:normAutofit lnSpcReduction="10000"/>
          </a:bodyPr>
          <a:lstStyle/>
          <a:p>
            <a:r>
              <a:rPr lang="en-US" dirty="0" smtClean="0"/>
              <a:t>Be sure the “Yes Ma’am” question about Little Man on I.J.10 is complete from yesterday.  </a:t>
            </a:r>
          </a:p>
          <a:p>
            <a:r>
              <a:rPr lang="en-US" dirty="0" smtClean="0"/>
              <a:t>In your I.J. page 11, answer the following question:</a:t>
            </a:r>
          </a:p>
          <a:p>
            <a:pPr lvl="1"/>
            <a:r>
              <a:rPr lang="en-US" dirty="0" smtClean="0"/>
              <a:t>Have you ever had to sacrifice or give up something for your family?  Describe what it felt like.  If not, what was the most difficult thing your family has ever undergone?  </a:t>
            </a:r>
          </a:p>
          <a:p>
            <a:pPr lvl="1"/>
            <a:r>
              <a:rPr lang="en-US" dirty="0" smtClean="0"/>
              <a:t>When you finish, you may read silently.  </a:t>
            </a:r>
          </a:p>
          <a:p>
            <a:pPr lvl="1"/>
            <a:endParaRPr lang="en-US" dirty="0" smtClean="0"/>
          </a:p>
          <a:p>
            <a:pPr lvl="1"/>
            <a:r>
              <a:rPr lang="en-US" dirty="0" smtClean="0"/>
              <a:t>Today we will continue to read “Song of the Trees” in table groups.  </a:t>
            </a:r>
            <a:endParaRPr lang="en-US" dirty="0"/>
          </a:p>
        </p:txBody>
      </p:sp>
    </p:spTree>
    <p:extLst>
      <p:ext uri="{BB962C8B-B14F-4D97-AF65-F5344CB8AC3E}">
        <p14:creationId xmlns:p14="http://schemas.microsoft.com/office/powerpoint/2010/main" val="2293224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alpha val="2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Wednesday 1-30</a:t>
            </a:r>
            <a:br>
              <a:rPr lang="en-US" dirty="0" smtClean="0"/>
            </a:br>
            <a:endParaRPr lang="en-US" dirty="0"/>
          </a:p>
        </p:txBody>
      </p:sp>
      <p:sp>
        <p:nvSpPr>
          <p:cNvPr id="3" name="Content Placeholder 2"/>
          <p:cNvSpPr>
            <a:spLocks noGrp="1"/>
          </p:cNvSpPr>
          <p:nvPr>
            <p:ph idx="1"/>
          </p:nvPr>
        </p:nvSpPr>
        <p:spPr/>
        <p:txBody>
          <a:bodyPr/>
          <a:lstStyle/>
          <a:p>
            <a:r>
              <a:rPr lang="en-US" dirty="0" smtClean="0"/>
              <a:t>Have your textbook open to whatever page you left off on in “Song of the Trees”.  (starts on page 510)</a:t>
            </a:r>
          </a:p>
          <a:p>
            <a:r>
              <a:rPr lang="en-US" dirty="0" smtClean="0"/>
              <a:t>You may read your independent book silently or work on response journals for your Book to Movie Project.  </a:t>
            </a:r>
          </a:p>
          <a:p>
            <a:r>
              <a:rPr lang="en-US" dirty="0" smtClean="0"/>
              <a:t>Don’t forget Friday when your I.J. is due, we will have a Project Work Day!  </a:t>
            </a:r>
          </a:p>
          <a:p>
            <a:endParaRPr lang="en-US" dirty="0"/>
          </a:p>
        </p:txBody>
      </p:sp>
    </p:spTree>
    <p:extLst>
      <p:ext uri="{BB962C8B-B14F-4D97-AF65-F5344CB8AC3E}">
        <p14:creationId xmlns:p14="http://schemas.microsoft.com/office/powerpoint/2010/main" val="3690732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alpha val="2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Wednesday 1-30</a:t>
            </a:r>
          </a:p>
        </p:txBody>
      </p:sp>
      <p:sp>
        <p:nvSpPr>
          <p:cNvPr id="3" name="Content Placeholder 2"/>
          <p:cNvSpPr>
            <a:spLocks noGrp="1"/>
          </p:cNvSpPr>
          <p:nvPr>
            <p:ph idx="1"/>
          </p:nvPr>
        </p:nvSpPr>
        <p:spPr/>
        <p:txBody>
          <a:bodyPr>
            <a:normAutofit fontScale="92500" lnSpcReduction="20000"/>
          </a:bodyPr>
          <a:lstStyle/>
          <a:p>
            <a:r>
              <a:rPr lang="en-US" dirty="0"/>
              <a:t>Read through the Context Clues Worksheet </a:t>
            </a:r>
            <a:r>
              <a:rPr lang="en-US" dirty="0" smtClean="0"/>
              <a:t>with a partner.  </a:t>
            </a:r>
            <a:endParaRPr lang="en-US" dirty="0"/>
          </a:p>
          <a:p>
            <a:r>
              <a:rPr lang="en-US" dirty="0"/>
              <a:t>On the back, determine the specific type of context  clue that is used for each of the </a:t>
            </a:r>
            <a:r>
              <a:rPr lang="en-US" dirty="0" smtClean="0"/>
              <a:t>10 vocabulary </a:t>
            </a:r>
            <a:r>
              <a:rPr lang="en-US" dirty="0"/>
              <a:t>words within “Song of the Trees</a:t>
            </a:r>
            <a:r>
              <a:rPr lang="en-US" dirty="0" smtClean="0"/>
              <a:t>”.  The vocabulary words are all underlined throughout the story, and the definitions are in foot notes on the bottom of the page.    </a:t>
            </a:r>
          </a:p>
          <a:p>
            <a:r>
              <a:rPr lang="en-US" dirty="0" smtClean="0"/>
              <a:t>When you finish, turn it in at THE HUB and continue to read where you left off in the story individually.  </a:t>
            </a:r>
            <a:endParaRPr lang="en-US" dirty="0"/>
          </a:p>
          <a:p>
            <a:endParaRPr lang="en-US" dirty="0"/>
          </a:p>
        </p:txBody>
      </p:sp>
    </p:spTree>
    <p:extLst>
      <p:ext uri="{BB962C8B-B14F-4D97-AF65-F5344CB8AC3E}">
        <p14:creationId xmlns:p14="http://schemas.microsoft.com/office/powerpoint/2010/main" val="976210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99">
            <a:alpha val="6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Reading: Thursday 1-31</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Read the rest of “Song of the Trees” on your own during independent reading time.  </a:t>
            </a:r>
          </a:p>
          <a:p>
            <a:r>
              <a:rPr lang="en-US" dirty="0" smtClean="0"/>
              <a:t>When you finish, read your independent reading book so I know you are done.  You may also work on your Response Journals.  </a:t>
            </a:r>
            <a:endParaRPr lang="en-US" dirty="0" smtClean="0"/>
          </a:p>
          <a:p>
            <a:r>
              <a:rPr lang="en-US" dirty="0" smtClean="0"/>
              <a:t>DON’T FORGET: I.J. </a:t>
            </a:r>
            <a:r>
              <a:rPr lang="en-US" smtClean="0"/>
              <a:t>DUE TOMORROW!!!!</a:t>
            </a:r>
            <a:endParaRPr lang="en-US" dirty="0" smtClean="0"/>
          </a:p>
          <a:p>
            <a:pPr marL="0" indent="0">
              <a:buNone/>
            </a:pPr>
            <a:r>
              <a:rPr lang="en-US" dirty="0" smtClean="0"/>
              <a:t>Later… </a:t>
            </a:r>
            <a:endParaRPr lang="en-US" dirty="0"/>
          </a:p>
          <a:p>
            <a:r>
              <a:rPr lang="en-US" dirty="0" smtClean="0"/>
              <a:t>When you finish with the quiz, turn it in at THE HUB and continue to read silently.  </a:t>
            </a:r>
            <a:endParaRPr lang="en-US" dirty="0"/>
          </a:p>
        </p:txBody>
      </p:sp>
    </p:spTree>
    <p:extLst>
      <p:ext uri="{BB962C8B-B14F-4D97-AF65-F5344CB8AC3E}">
        <p14:creationId xmlns:p14="http://schemas.microsoft.com/office/powerpoint/2010/main" val="3927709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SONG OF THE TREES QUIZ: </a:t>
            </a:r>
            <a:br>
              <a:rPr lang="en-US" dirty="0" smtClean="0"/>
            </a:br>
            <a:r>
              <a:rPr lang="en-US" sz="2700" dirty="0" smtClean="0"/>
              <a:t>Complete on a separate piece of paper with your name on it, then turn it in at THE HUB and read silently.  </a:t>
            </a:r>
            <a:endParaRPr lang="en-US" sz="2700"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Why is Papa away at the beginning of the story?</a:t>
            </a:r>
          </a:p>
          <a:p>
            <a:pPr marL="514350" indent="-514350">
              <a:buFont typeface="+mj-lt"/>
              <a:buAutoNum type="arabicPeriod"/>
            </a:pPr>
            <a:r>
              <a:rPr lang="en-US" dirty="0" smtClean="0"/>
              <a:t>How does Cassie know that something is wrong in the forest?</a:t>
            </a:r>
          </a:p>
          <a:p>
            <a:pPr marL="514350" indent="-514350">
              <a:buFont typeface="+mj-lt"/>
              <a:buAutoNum type="arabicPeriod"/>
            </a:pPr>
            <a:r>
              <a:rPr lang="en-US" dirty="0" smtClean="0"/>
              <a:t>What does Mr. Anderson want to do with the trees?</a:t>
            </a:r>
          </a:p>
          <a:p>
            <a:pPr marL="514350" indent="-514350">
              <a:buFont typeface="+mj-lt"/>
              <a:buAutoNum type="arabicPeriod"/>
            </a:pPr>
            <a:r>
              <a:rPr lang="en-US" dirty="0" smtClean="0"/>
              <a:t>How does Papa save the forest?</a:t>
            </a:r>
          </a:p>
          <a:p>
            <a:pPr marL="514350" indent="-514350">
              <a:buFont typeface="+mj-lt"/>
              <a:buAutoNum type="arabicPeriod"/>
            </a:pPr>
            <a:r>
              <a:rPr lang="en-US" dirty="0" smtClean="0"/>
              <a:t>What is the theme, or meaning, of this story?  Write your answer in a well structured paragraph, giving examples from the story that lead you to your answer.  </a:t>
            </a:r>
            <a:endParaRPr lang="en-US" dirty="0"/>
          </a:p>
        </p:txBody>
      </p:sp>
    </p:spTree>
    <p:extLst>
      <p:ext uri="{BB962C8B-B14F-4D97-AF65-F5344CB8AC3E}">
        <p14:creationId xmlns:p14="http://schemas.microsoft.com/office/powerpoint/2010/main" val="2435573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Friday 2-1</a:t>
            </a:r>
            <a:endParaRPr lang="en-US" dirty="0"/>
          </a:p>
        </p:txBody>
      </p:sp>
      <p:sp>
        <p:nvSpPr>
          <p:cNvPr id="3" name="Content Placeholder 2"/>
          <p:cNvSpPr>
            <a:spLocks noGrp="1"/>
          </p:cNvSpPr>
          <p:nvPr>
            <p:ph idx="1"/>
          </p:nvPr>
        </p:nvSpPr>
        <p:spPr/>
        <p:txBody>
          <a:bodyPr/>
          <a:lstStyle/>
          <a:p>
            <a:r>
              <a:rPr lang="en-US" dirty="0" smtClean="0"/>
              <a:t>Read your independent book silently.  </a:t>
            </a:r>
          </a:p>
          <a:p>
            <a:r>
              <a:rPr lang="en-US" dirty="0" smtClean="0"/>
              <a:t>Your I.J. is DUE TODAY.  Please have your Table of Contents marked if it is not in the very front of your I.J.  </a:t>
            </a:r>
          </a:p>
          <a:p>
            <a:r>
              <a:rPr lang="en-US" dirty="0" smtClean="0"/>
              <a:t>Once I have checked off that you have turned in your I.J., you may work on your Book to Movie Project.  </a:t>
            </a:r>
            <a:endParaRPr lang="en-US" dirty="0"/>
          </a:p>
        </p:txBody>
      </p:sp>
    </p:spTree>
    <p:extLst>
      <p:ext uri="{BB962C8B-B14F-4D97-AF65-F5344CB8AC3E}">
        <p14:creationId xmlns:p14="http://schemas.microsoft.com/office/powerpoint/2010/main" val="3883389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902</TotalTime>
  <Words>607</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Reading: Monday 1-28 I.J. 10</vt:lpstr>
      <vt:lpstr>Reading: Monday 1-28 I.J. 10 </vt:lpstr>
      <vt:lpstr>Reading: Tuesday 1-29 I.J. 11 </vt:lpstr>
      <vt:lpstr>Reading: Wednesday 1-30 </vt:lpstr>
      <vt:lpstr>Reading: Wednesday 1-30</vt:lpstr>
      <vt:lpstr>Reading: Thursday 1-31 </vt:lpstr>
      <vt:lpstr>SONG OF THE TREES QUIZ:  Complete on a separate piece of paper with your name on it, then turn it in at THE HUB and read silently.  </vt:lpstr>
      <vt:lpstr>Reading: Friday 2-1</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Monday 1-28 </dc:title>
  <dc:creator>IMT</dc:creator>
  <cp:lastModifiedBy>IMT</cp:lastModifiedBy>
  <cp:revision>16</cp:revision>
  <cp:lastPrinted>2013-01-29T22:25:39Z</cp:lastPrinted>
  <dcterms:created xsi:type="dcterms:W3CDTF">2013-01-29T14:21:36Z</dcterms:created>
  <dcterms:modified xsi:type="dcterms:W3CDTF">2013-01-31T14:25:25Z</dcterms:modified>
</cp:coreProperties>
</file>