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CCE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EFC847-90D2-4659-848B-B5FE7CDEEC2A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704B6F-A96F-4DB6-9EC6-A0A0C0B19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0515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E8FA6-9B8A-47C0-8EFA-B1AD5B6BFEE7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A5D32-CF2F-487C-BB30-32556C8E9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666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E8FA6-9B8A-47C0-8EFA-B1AD5B6BFEE7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A5D32-CF2F-487C-BB30-32556C8E9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205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E8FA6-9B8A-47C0-8EFA-B1AD5B6BFEE7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A5D32-CF2F-487C-BB30-32556C8E9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294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E8FA6-9B8A-47C0-8EFA-B1AD5B6BFEE7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A5D32-CF2F-487C-BB30-32556C8E9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084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E8FA6-9B8A-47C0-8EFA-B1AD5B6BFEE7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A5D32-CF2F-487C-BB30-32556C8E9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815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E8FA6-9B8A-47C0-8EFA-B1AD5B6BFEE7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A5D32-CF2F-487C-BB30-32556C8E9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941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E8FA6-9B8A-47C0-8EFA-B1AD5B6BFEE7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A5D32-CF2F-487C-BB30-32556C8E9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826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E8FA6-9B8A-47C0-8EFA-B1AD5B6BFEE7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A5D32-CF2F-487C-BB30-32556C8E9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455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E8FA6-9B8A-47C0-8EFA-B1AD5B6BFEE7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A5D32-CF2F-487C-BB30-32556C8E9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550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E8FA6-9B8A-47C0-8EFA-B1AD5B6BFEE7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A5D32-CF2F-487C-BB30-32556C8E9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858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E8FA6-9B8A-47C0-8EFA-B1AD5B6BFEE7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A5D32-CF2F-487C-BB30-32556C8E9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560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E8FA6-9B8A-47C0-8EFA-B1AD5B6BFEE7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A5D32-CF2F-487C-BB30-32556C8E9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922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Reading: Tuesday 1-22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I.J.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in your textbook to page 499.  </a:t>
            </a:r>
          </a:p>
          <a:p>
            <a:r>
              <a:rPr lang="en-US" dirty="0" smtClean="0"/>
              <a:t>Answer the </a:t>
            </a:r>
            <a:r>
              <a:rPr lang="en-US" b="1" dirty="0" smtClean="0"/>
              <a:t>Quickwrite</a:t>
            </a:r>
            <a:r>
              <a:rPr lang="en-US" dirty="0" smtClean="0"/>
              <a:t> question on the top left of the page in your I.J. page 7.  </a:t>
            </a:r>
          </a:p>
          <a:p>
            <a:r>
              <a:rPr lang="en-US" dirty="0" smtClean="0"/>
              <a:t>Also, write down the definition of:</a:t>
            </a:r>
          </a:p>
          <a:p>
            <a:pPr lvl="1"/>
            <a:r>
              <a:rPr lang="en-US" b="1" dirty="0" smtClean="0"/>
              <a:t>Autobiography and Biography</a:t>
            </a:r>
          </a:p>
          <a:p>
            <a:r>
              <a:rPr lang="en-US" dirty="0" smtClean="0"/>
              <a:t>When you finish, </a:t>
            </a:r>
            <a:r>
              <a:rPr lang="en-US" b="1" dirty="0" smtClean="0"/>
              <a:t>read</a:t>
            </a:r>
            <a:r>
              <a:rPr lang="en-US" dirty="0" smtClean="0"/>
              <a:t> your independent book silently and work on any response journals.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3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/>
              <a:t>Reading: Tuesday 1-22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I.J. 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we read the selection from </a:t>
            </a:r>
            <a:r>
              <a:rPr lang="en-US" i="1" dirty="0" smtClean="0"/>
              <a:t>Barrio Boy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Answer the following questions in your I.J.:</a:t>
            </a:r>
          </a:p>
          <a:p>
            <a:pPr lvl="1"/>
            <a:r>
              <a:rPr lang="en-US" dirty="0" smtClean="0"/>
              <a:t>Reading Check box A-E</a:t>
            </a:r>
          </a:p>
          <a:p>
            <a:pPr lvl="1"/>
            <a:r>
              <a:rPr lang="en-US" dirty="0" smtClean="0"/>
              <a:t>And Questions #4-5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When you finish, you have time to read silently.  </a:t>
            </a:r>
          </a:p>
        </p:txBody>
      </p:sp>
    </p:spTree>
    <p:extLst>
      <p:ext uri="{BB962C8B-B14F-4D97-AF65-F5344CB8AC3E}">
        <p14:creationId xmlns:p14="http://schemas.microsoft.com/office/powerpoint/2010/main" val="418568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/>
              <a:t>Reading: </a:t>
            </a:r>
            <a:r>
              <a:rPr lang="en-US" u="sng" dirty="0" smtClean="0"/>
              <a:t>Wednesday 1-23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I.J. </a:t>
            </a:r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/>
          <a:lstStyle/>
          <a:p>
            <a:pPr lvl="1"/>
            <a:r>
              <a:rPr lang="en-US" dirty="0" smtClean="0"/>
              <a:t>What things can you do when you are reading a book or text that is difficult to understand, long, and full of confusing words?  List at least three ideas in your I.J. 8.    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Be sure your questions from “Barrio Boy” are completed from yesterday.  </a:t>
            </a:r>
          </a:p>
          <a:p>
            <a:pPr lvl="1"/>
            <a:r>
              <a:rPr lang="en-US" b="1" dirty="0" smtClean="0"/>
              <a:t>Turn to page 266 in your textbook.  </a:t>
            </a:r>
            <a:endParaRPr lang="en-US" b="1" dirty="0"/>
          </a:p>
          <a:p>
            <a:pPr lvl="1"/>
            <a:r>
              <a:rPr lang="en-US" dirty="0" smtClean="0"/>
              <a:t>Then you can read your independent reading book silently or work on response journals.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91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u="sng" dirty="0"/>
              <a:t>Reading: Wednesday 1-23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I.J. 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 266-269.  </a:t>
            </a:r>
          </a:p>
          <a:p>
            <a:r>
              <a:rPr lang="en-US" dirty="0" smtClean="0"/>
              <a:t>Read “The Fall of the House of Poe”</a:t>
            </a:r>
          </a:p>
          <a:p>
            <a:r>
              <a:rPr lang="en-US" dirty="0" smtClean="0"/>
              <a:t>While you read, stop at least 4 times to take notes and summarize your reading in your I.J. </a:t>
            </a:r>
          </a:p>
          <a:p>
            <a:r>
              <a:rPr lang="en-US" dirty="0" smtClean="0"/>
              <a:t>Then, complete the questions and outline on page 269.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27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>
            <a:alpha val="7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/>
              <a:t>Reading: </a:t>
            </a:r>
            <a:r>
              <a:rPr lang="en-US" u="sng" dirty="0" smtClean="0"/>
              <a:t>Thursday 1-24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(Only 2</a:t>
            </a:r>
            <a:r>
              <a:rPr lang="en-US" baseline="30000" dirty="0" smtClean="0"/>
              <a:t>nd</a:t>
            </a:r>
            <a:r>
              <a:rPr lang="en-US" dirty="0" smtClean="0"/>
              <a:t> Hour)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Have a separate piece of paper for today’s reading assignment.  </a:t>
            </a:r>
          </a:p>
          <a:p>
            <a:r>
              <a:rPr lang="en-US" dirty="0" smtClean="0"/>
              <a:t>At the top, write your name.  Then list the three types of Author’s Purpose we learned about.  (Remember P.I.E.)  </a:t>
            </a:r>
          </a:p>
          <a:p>
            <a:r>
              <a:rPr lang="en-US" dirty="0" smtClean="0"/>
              <a:t>Turn in your textbook to page 410.  </a:t>
            </a:r>
          </a:p>
          <a:p>
            <a:r>
              <a:rPr lang="en-US" dirty="0" smtClean="0"/>
              <a:t>Read your independent book silently.  You may work on your book report response journals during this time or finish questions from yesterday’s assignment.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35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>
            <a:alpha val="7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/>
              <a:t>Reading: Thursday 1-24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(Only 2</a:t>
            </a:r>
            <a:r>
              <a:rPr lang="en-US" baseline="30000" dirty="0"/>
              <a:t>nd</a:t>
            </a:r>
            <a:r>
              <a:rPr lang="en-US" dirty="0"/>
              <a:t> Hour)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finish reading Exile Eyes as a class, complete the Test Practice questions #1-5 and the Constructed Response questions #1-3.  </a:t>
            </a:r>
          </a:p>
          <a:p>
            <a:r>
              <a:rPr lang="en-US" dirty="0" smtClean="0"/>
              <a:t>Turn it in at THE HUB in the 2</a:t>
            </a:r>
            <a:r>
              <a:rPr lang="en-US" baseline="30000" dirty="0" smtClean="0"/>
              <a:t>nd</a:t>
            </a:r>
            <a:r>
              <a:rPr lang="en-US" dirty="0" smtClean="0"/>
              <a:t> hour basket when you finish, and take a homework packet.  (This will be due tomorrow!)</a:t>
            </a:r>
          </a:p>
          <a:p>
            <a:r>
              <a:rPr lang="en-US" dirty="0" smtClean="0"/>
              <a:t>Then you may read silently if you finish.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58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/>
              <a:t>Reading: </a:t>
            </a:r>
            <a:r>
              <a:rPr lang="en-US" u="sng" dirty="0" smtClean="0"/>
              <a:t>Friday 1-25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I.J. </a:t>
            </a:r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in your “Chunking Text” worksheet packet to THE HUB. (2</a:t>
            </a:r>
            <a:r>
              <a:rPr lang="en-US" baseline="30000" dirty="0" smtClean="0"/>
              <a:t>nd</a:t>
            </a:r>
            <a:r>
              <a:rPr lang="en-US" dirty="0" smtClean="0"/>
              <a:t> Hour) </a:t>
            </a:r>
          </a:p>
          <a:p>
            <a:r>
              <a:rPr lang="en-US" dirty="0" smtClean="0"/>
              <a:t>Have your textbook turned to page 508.</a:t>
            </a:r>
          </a:p>
          <a:p>
            <a:r>
              <a:rPr lang="en-US" dirty="0" smtClean="0"/>
              <a:t>Complete the QUICKWRITE question in your I.J. page 9.  We will discuss them when reading time is over.</a:t>
            </a:r>
          </a:p>
          <a:p>
            <a:r>
              <a:rPr lang="en-US" dirty="0" smtClean="0"/>
              <a:t>Read your independent reading book silently.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/>
              <a:t>Reading: Friday 1-25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I.J. 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u="sng" dirty="0" smtClean="0"/>
              <a:t>K.I.M. Vocabulary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Using the words on page 509, create a chart for each  word like the one below. 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31" y="3124200"/>
            <a:ext cx="9172222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267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1552</TotalTime>
  <Words>445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Reading: Tuesday 1-22 I.J. 7</vt:lpstr>
      <vt:lpstr>Reading: Tuesday 1-22 I.J. 7</vt:lpstr>
      <vt:lpstr>Reading: Wednesday 1-23 I.J. 8</vt:lpstr>
      <vt:lpstr>Reading: Wednesday 1-23 I.J. 8</vt:lpstr>
      <vt:lpstr>Reading: Thursday 1-24 (Only 2nd Hour) </vt:lpstr>
      <vt:lpstr>Reading: Thursday 1-24 (Only 2nd Hour) </vt:lpstr>
      <vt:lpstr>Reading: Friday 1-25 I.J. 9</vt:lpstr>
      <vt:lpstr>Reading: Friday 1-25 I.J. 9</vt:lpstr>
    </vt:vector>
  </TitlesOfParts>
  <Company>PUSD11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Reading: Tuesday 1-22 I.J. 7</dc:title>
  <dc:creator>IMT</dc:creator>
  <cp:lastModifiedBy>IMT</cp:lastModifiedBy>
  <cp:revision>17</cp:revision>
  <cp:lastPrinted>2013-01-25T18:56:54Z</cp:lastPrinted>
  <dcterms:created xsi:type="dcterms:W3CDTF">2013-01-17T23:18:36Z</dcterms:created>
  <dcterms:modified xsi:type="dcterms:W3CDTF">2013-01-25T21:44:41Z</dcterms:modified>
</cp:coreProperties>
</file>