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1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0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4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2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1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1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111F-29CC-47E1-B833-63C17A980C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A378-8195-4802-A01B-DE1DB959E2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4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Reading: Monday 1-14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Have your independent reading book (that has been made into a movie) out on your desk.</a:t>
            </a:r>
          </a:p>
          <a:p>
            <a:r>
              <a:rPr lang="en-US" dirty="0"/>
              <a:t>Turn in your Book Signature form in the LATE basket with a stapled slip if you did not turn it in Friday.  </a:t>
            </a:r>
            <a:endParaRPr lang="en-US" dirty="0" smtClean="0"/>
          </a:p>
          <a:p>
            <a:r>
              <a:rPr lang="en-US" dirty="0" smtClean="0"/>
              <a:t>Turn to textbook to page 478, and your I.J. to page 4.  </a:t>
            </a:r>
          </a:p>
          <a:p>
            <a:r>
              <a:rPr lang="en-US" dirty="0" smtClean="0"/>
              <a:t>On the index card: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Book you are reading and the page # you are on</a:t>
            </a:r>
          </a:p>
          <a:p>
            <a:pPr lvl="1"/>
            <a:r>
              <a:rPr lang="en-US" dirty="0" smtClean="0"/>
              <a:t>On the back, rate your enjoyment of reading from 1-10, 10 being I love it so much I could do it all day long and 1 being I hate reading every day in class.  </a:t>
            </a:r>
          </a:p>
          <a:p>
            <a:pPr lvl="1"/>
            <a:r>
              <a:rPr lang="en-US" dirty="0" smtClean="0"/>
              <a:t>Then tell me why you chose the number you did.  </a:t>
            </a:r>
          </a:p>
          <a:p>
            <a:pPr lvl="1"/>
            <a:r>
              <a:rPr lang="en-US" dirty="0" smtClean="0"/>
              <a:t>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Monday </a:t>
            </a:r>
            <a:r>
              <a:rPr lang="en-US" u="sng" dirty="0" smtClean="0"/>
              <a:t>1-14</a:t>
            </a:r>
            <a:br>
              <a:rPr lang="en-US" u="sng" dirty="0" smtClean="0"/>
            </a:br>
            <a:r>
              <a:rPr lang="en-US" u="sng" dirty="0" smtClean="0"/>
              <a:t>I.J.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While we read pages 478-479, take notes on the bolded words.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Nonfiction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Short Story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Novel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Novella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Essay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Biography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Main Idea (page 480)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- 6</a:t>
            </a:r>
            <a:r>
              <a:rPr lang="en-US" baseline="30000" dirty="0" smtClean="0"/>
              <a:t>th</a:t>
            </a:r>
            <a:r>
              <a:rPr lang="en-US" dirty="0" smtClean="0"/>
              <a:t> hour, turn in Author’s Purpose Packet today.  2</a:t>
            </a:r>
            <a:r>
              <a:rPr lang="en-US" baseline="30000" dirty="0" smtClean="0"/>
              <a:t>nd</a:t>
            </a:r>
            <a:r>
              <a:rPr lang="en-US" dirty="0" smtClean="0"/>
              <a:t> hour, it is due tomorrow.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Reading: Tuesday 1-15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the Author’s Purpose Homework Packet at THE HUB. (2</a:t>
            </a:r>
            <a:r>
              <a:rPr lang="en-US" baseline="30000" dirty="0" smtClean="0"/>
              <a:t>nd</a:t>
            </a:r>
            <a:r>
              <a:rPr lang="en-US" dirty="0" smtClean="0"/>
              <a:t> hour) </a:t>
            </a:r>
          </a:p>
          <a:p>
            <a:r>
              <a:rPr lang="en-US" dirty="0" smtClean="0"/>
              <a:t>Be sure to have your Table of Contents up to date and the agenda copied for the week.  </a:t>
            </a:r>
          </a:p>
          <a:p>
            <a:r>
              <a:rPr lang="en-US" dirty="0" smtClean="0"/>
              <a:t>Have your textbook open to page 480, and your I.J. to page 5.  </a:t>
            </a:r>
            <a:endParaRPr lang="en-US" dirty="0"/>
          </a:p>
          <a:p>
            <a:r>
              <a:rPr lang="en-US" dirty="0" smtClean="0"/>
              <a:t>Read your Independent Reading Book Silently.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Tuesday </a:t>
            </a:r>
            <a:r>
              <a:rPr lang="en-US" u="sng" dirty="0" smtClean="0"/>
              <a:t>1-15</a:t>
            </a:r>
            <a:br>
              <a:rPr lang="en-US" u="sng" dirty="0" smtClean="0"/>
            </a:br>
            <a:r>
              <a:rPr lang="en-US" u="sng" dirty="0" smtClean="0"/>
              <a:t>I.J.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your table, read “A Good Reason to Look Up”, but first begin by reading the biography on page 482 of Shaquille O’Neal.</a:t>
            </a:r>
          </a:p>
          <a:p>
            <a:r>
              <a:rPr lang="en-US" dirty="0" smtClean="0"/>
              <a:t>Write one interesting fact about Shaquille in your I.J. 5</a:t>
            </a:r>
            <a:endParaRPr lang="en-US" dirty="0"/>
          </a:p>
          <a:p>
            <a:r>
              <a:rPr lang="en-US" dirty="0" smtClean="0"/>
              <a:t>While you read, answer questions #1-6 that are throughout the text in your I.J. </a:t>
            </a:r>
          </a:p>
          <a:p>
            <a:r>
              <a:rPr lang="en-US" dirty="0" smtClean="0"/>
              <a:t>When you finish, read through page 483 and determine the </a:t>
            </a:r>
            <a:r>
              <a:rPr lang="en-US" b="1" dirty="0" smtClean="0"/>
              <a:t>MAIN IDEA </a:t>
            </a:r>
            <a:r>
              <a:rPr lang="en-US" dirty="0" smtClean="0"/>
              <a:t>of “A Good Reason to Look Up”. Write it in your I.J.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Wednesday 1-16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textbook open to page 484, and your I.J. open to page 6.  </a:t>
            </a:r>
          </a:p>
          <a:p>
            <a:r>
              <a:rPr lang="en-US" dirty="0" smtClean="0"/>
              <a:t>Read your independent reading 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Wednesday </a:t>
            </a:r>
            <a:r>
              <a:rPr lang="en-US" u="sng" dirty="0" smtClean="0"/>
              <a:t>1-16</a:t>
            </a:r>
            <a:br>
              <a:rPr lang="en-US" u="sng" dirty="0" smtClean="0"/>
            </a:br>
            <a:r>
              <a:rPr lang="en-US" u="sng" dirty="0" smtClean="0"/>
              <a:t>I.J. 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(Take notes…)</a:t>
            </a:r>
          </a:p>
          <a:p>
            <a:r>
              <a:rPr lang="en-US" b="1" u="sng" dirty="0" smtClean="0"/>
              <a:t>CONFLICT</a:t>
            </a:r>
            <a:r>
              <a:rPr lang="en-US" b="1" dirty="0" smtClean="0"/>
              <a:t> </a:t>
            </a:r>
            <a:r>
              <a:rPr lang="en-US" dirty="0" smtClean="0"/>
              <a:t>– struggle between opposing forces</a:t>
            </a:r>
          </a:p>
          <a:p>
            <a:r>
              <a:rPr lang="en-US" b="1" u="sng" dirty="0" smtClean="0"/>
              <a:t>Internal Conflict </a:t>
            </a:r>
            <a:r>
              <a:rPr lang="en-US" dirty="0" smtClean="0"/>
              <a:t>– struggle within a character’s heart or mind</a:t>
            </a:r>
          </a:p>
          <a:p>
            <a:r>
              <a:rPr lang="en-US" b="1" u="sng" dirty="0" smtClean="0"/>
              <a:t>External Conflict </a:t>
            </a:r>
            <a:r>
              <a:rPr lang="en-US" dirty="0" smtClean="0"/>
              <a:t>– struggle against an outside force like other people or nature.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While you read Amigo Brothers, make a Venn Diagram like the one on the board to compare and contrast Antonio and Felix.  </a:t>
            </a:r>
          </a:p>
          <a:p>
            <a:r>
              <a:rPr lang="en-US" dirty="0" smtClean="0"/>
              <a:t>When you finish, read silently or begin the study guide.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Thursday 1- 17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your independent reading </a:t>
            </a:r>
            <a:r>
              <a:rPr lang="en-US" smtClean="0"/>
              <a:t>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Friday 1-18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have two minutes to study for the quiz today.  </a:t>
            </a:r>
            <a:endParaRPr lang="en-US" dirty="0" smtClean="0"/>
          </a:p>
          <a:p>
            <a:r>
              <a:rPr lang="en-US" dirty="0" smtClean="0"/>
              <a:t>Have your study guide out, ready to turn in.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you finish, turn it in at THE HUB and finish the Venn Diagram for Amigo Brothers if you did not already.  </a:t>
            </a:r>
            <a:r>
              <a:rPr lang="en-US" dirty="0" smtClean="0"/>
              <a:t>(update your TABLE OF CONTENTS)</a:t>
            </a:r>
          </a:p>
          <a:p>
            <a:r>
              <a:rPr lang="en-US" dirty="0" smtClean="0"/>
              <a:t>Then </a:t>
            </a:r>
            <a:r>
              <a:rPr lang="en-US" dirty="0"/>
              <a:t>read your independent reading book </a:t>
            </a:r>
            <a:r>
              <a:rPr lang="en-US" dirty="0" smtClean="0"/>
              <a:t>silently and work on your response journal.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518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Reading: Monday 1-14</vt:lpstr>
      <vt:lpstr>Reading: Monday 1-14 I.J. 4</vt:lpstr>
      <vt:lpstr>Reading: Tuesday 1-15</vt:lpstr>
      <vt:lpstr>Reading: Tuesday 1-15 I.J. 5</vt:lpstr>
      <vt:lpstr>Reading: Wednesday 1-16</vt:lpstr>
      <vt:lpstr>Reading: Wednesday 1-16 I.J. 6</vt:lpstr>
      <vt:lpstr>Reading: Thursday 1- 17</vt:lpstr>
      <vt:lpstr>Reading: Friday 1-18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Monday 1-14</dc:title>
  <dc:creator>IMT</dc:creator>
  <cp:lastModifiedBy>IMT</cp:lastModifiedBy>
  <cp:revision>24</cp:revision>
  <dcterms:created xsi:type="dcterms:W3CDTF">2013-01-13T20:03:03Z</dcterms:created>
  <dcterms:modified xsi:type="dcterms:W3CDTF">2013-01-18T13:55:57Z</dcterms:modified>
</cp:coreProperties>
</file>