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8" r:id="rId2"/>
    <p:sldId id="260" r:id="rId3"/>
    <p:sldId id="259" r:id="rId4"/>
    <p:sldId id="261" r:id="rId5"/>
    <p:sldId id="265" r:id="rId6"/>
    <p:sldId id="262" r:id="rId7"/>
    <p:sldId id="263" r:id="rId8"/>
    <p:sldId id="264" r:id="rId9"/>
    <p:sldId id="266"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5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57D97B4-18C8-4154-AC2E-1AE267481725}" type="datetimeFigureOut">
              <a:rPr lang="en-US" smtClean="0"/>
              <a:t>1/11/2013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71264FD-7EAF-4E98-A345-9313212BDE3C}" type="slidenum">
              <a:rPr lang="en-US" smtClean="0"/>
              <a:t>‹#›</a:t>
            </a:fld>
            <a:endParaRPr lang="en-US"/>
          </a:p>
        </p:txBody>
      </p:sp>
    </p:spTree>
    <p:extLst>
      <p:ext uri="{BB962C8B-B14F-4D97-AF65-F5344CB8AC3E}">
        <p14:creationId xmlns:p14="http://schemas.microsoft.com/office/powerpoint/2010/main" val="231231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F0E57ACE-1951-45D9-BF0B-23B689397157}" type="datetimeFigureOut">
              <a:rPr lang="en-US" smtClean="0"/>
              <a:t>1/11/2013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757D543-4D9E-466A-97E3-68CAFB104B8A}" type="slidenum">
              <a:rPr lang="en-US" smtClean="0"/>
              <a:t>‹#›</a:t>
            </a:fld>
            <a:endParaRPr lang="en-US"/>
          </a:p>
        </p:txBody>
      </p:sp>
    </p:spTree>
    <p:extLst>
      <p:ext uri="{BB962C8B-B14F-4D97-AF65-F5344CB8AC3E}">
        <p14:creationId xmlns:p14="http://schemas.microsoft.com/office/powerpoint/2010/main" val="3988405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7D543-4D9E-466A-97E3-68CAFB104B8A}" type="slidenum">
              <a:rPr lang="en-US" smtClean="0"/>
              <a:t>7</a:t>
            </a:fld>
            <a:endParaRPr lang="en-US"/>
          </a:p>
        </p:txBody>
      </p:sp>
    </p:spTree>
    <p:extLst>
      <p:ext uri="{BB962C8B-B14F-4D97-AF65-F5344CB8AC3E}">
        <p14:creationId xmlns:p14="http://schemas.microsoft.com/office/powerpoint/2010/main" val="761127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82111F-29CC-47E1-B833-63C17A980C7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259673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2111F-29CC-47E1-B833-63C17A980C7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44364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2111F-29CC-47E1-B833-63C17A980C7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70078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2111F-29CC-47E1-B833-63C17A980C7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3026412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82111F-29CC-47E1-B833-63C17A980C78}"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3934942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82111F-29CC-47E1-B833-63C17A980C78}"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208706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82111F-29CC-47E1-B833-63C17A980C78}" type="datetimeFigureOut">
              <a:rPr lang="en-US" smtClean="0"/>
              <a:pPr/>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1793974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82111F-29CC-47E1-B833-63C17A980C78}" type="datetimeFigureOut">
              <a:rPr lang="en-US" smtClean="0"/>
              <a:pPr/>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3439395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2111F-29CC-47E1-B833-63C17A980C78}" type="datetimeFigureOut">
              <a:rPr lang="en-US" smtClean="0"/>
              <a:pPr/>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347899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2111F-29CC-47E1-B833-63C17A980C78}"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1640744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2111F-29CC-47E1-B833-63C17A980C78}"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5A378-8195-4802-A01B-DE1DB959E2E2}" type="slidenum">
              <a:rPr lang="en-US" smtClean="0"/>
              <a:pPr/>
              <a:t>‹#›</a:t>
            </a:fld>
            <a:endParaRPr lang="en-US"/>
          </a:p>
        </p:txBody>
      </p:sp>
    </p:spTree>
    <p:extLst>
      <p:ext uri="{BB962C8B-B14F-4D97-AF65-F5344CB8AC3E}">
        <p14:creationId xmlns:p14="http://schemas.microsoft.com/office/powerpoint/2010/main" val="4081577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alpha val="5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2111F-29CC-47E1-B833-63C17A980C78}" type="datetimeFigureOut">
              <a:rPr lang="en-US" smtClean="0"/>
              <a:pPr/>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5A378-8195-4802-A01B-DE1DB959E2E2}" type="slidenum">
              <a:rPr lang="en-US" smtClean="0"/>
              <a:pPr/>
              <a:t>‹#›</a:t>
            </a:fld>
            <a:endParaRPr lang="en-US"/>
          </a:p>
        </p:txBody>
      </p:sp>
    </p:spTree>
    <p:extLst>
      <p:ext uri="{BB962C8B-B14F-4D97-AF65-F5344CB8AC3E}">
        <p14:creationId xmlns:p14="http://schemas.microsoft.com/office/powerpoint/2010/main" val="1155535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Monday 1-7-13</a:t>
            </a:r>
            <a:endParaRPr lang="en-US" dirty="0"/>
          </a:p>
        </p:txBody>
      </p:sp>
      <p:sp>
        <p:nvSpPr>
          <p:cNvPr id="3" name="Content Placeholder 2"/>
          <p:cNvSpPr>
            <a:spLocks noGrp="1"/>
          </p:cNvSpPr>
          <p:nvPr>
            <p:ph idx="1"/>
          </p:nvPr>
        </p:nvSpPr>
        <p:spPr/>
        <p:txBody>
          <a:bodyPr/>
          <a:lstStyle/>
          <a:p>
            <a:r>
              <a:rPr lang="en-US" dirty="0" smtClean="0"/>
              <a:t>Find your I.J. and have it on your desk (or a separate piece of paper)</a:t>
            </a:r>
          </a:p>
          <a:p>
            <a:r>
              <a:rPr lang="en-US" dirty="0" smtClean="0"/>
              <a:t>On the next page we haven’t written in, number the page #1</a:t>
            </a:r>
          </a:p>
          <a:p>
            <a:r>
              <a:rPr lang="en-US" dirty="0" smtClean="0"/>
              <a:t>In your yellow textbook, flip through and look at all of the short stories we read first semester.  </a:t>
            </a:r>
          </a:p>
          <a:p>
            <a:r>
              <a:rPr lang="en-US" dirty="0" smtClean="0"/>
              <a:t>Make a chart like the one on the board...  </a:t>
            </a:r>
            <a:endParaRPr lang="en-US" dirty="0"/>
          </a:p>
        </p:txBody>
      </p:sp>
    </p:spTree>
    <p:extLst>
      <p:ext uri="{BB962C8B-B14F-4D97-AF65-F5344CB8AC3E}">
        <p14:creationId xmlns:p14="http://schemas.microsoft.com/office/powerpoint/2010/main" val="3191494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Chart on Page 1 in your I.J.</a:t>
            </a:r>
            <a:br>
              <a:rPr lang="en-US" u="sng" dirty="0" smtClean="0"/>
            </a:br>
            <a:r>
              <a:rPr lang="en-US" sz="4000" u="sng" dirty="0" smtClean="0"/>
              <a:t>As much as you can add to both columns</a:t>
            </a:r>
            <a:endParaRPr lang="en-US" sz="4000" u="sng" dirty="0"/>
          </a:p>
        </p:txBody>
      </p:sp>
      <p:graphicFrame>
        <p:nvGraphicFramePr>
          <p:cNvPr id="4" name="Content Placeholder 3"/>
          <p:cNvGraphicFramePr>
            <a:graphicFrameLocks noGrp="1"/>
          </p:cNvGraphicFramePr>
          <p:nvPr>
            <p:ph idx="1"/>
          </p:nvPr>
        </p:nvGraphicFramePr>
        <p:xfrm>
          <a:off x="457200" y="1600200"/>
          <a:ext cx="8229600" cy="490220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ctr"/>
                      <a:r>
                        <a:rPr lang="en-US" sz="2400" u="sng" dirty="0" smtClean="0"/>
                        <a:t>What I</a:t>
                      </a:r>
                      <a:r>
                        <a:rPr lang="en-US" sz="2400" u="sng" baseline="0" dirty="0" smtClean="0"/>
                        <a:t> Read/ Learned First Semester in Reading</a:t>
                      </a:r>
                      <a:endParaRPr lang="en-US" sz="2400" b="1" u="sng" dirty="0"/>
                    </a:p>
                  </a:txBody>
                  <a:tcPr/>
                </a:tc>
                <a:tc>
                  <a:txBody>
                    <a:bodyPr/>
                    <a:lstStyle/>
                    <a:p>
                      <a:pPr algn="ctr"/>
                      <a:r>
                        <a:rPr lang="en-US" sz="2400" u="sng" dirty="0" smtClean="0"/>
                        <a:t>What I Want</a:t>
                      </a:r>
                      <a:r>
                        <a:rPr lang="en-US" sz="2400" u="sng" baseline="0" dirty="0" smtClean="0"/>
                        <a:t> to Learn/Read More of This Semester</a:t>
                      </a:r>
                      <a:endParaRPr lang="en-US" sz="2400" b="1" u="sng" dirty="0"/>
                    </a:p>
                  </a:txBody>
                  <a:tcPr/>
                </a:tc>
              </a:tr>
              <a:tr h="370840">
                <a:tc>
                  <a:txBody>
                    <a:bodyPr/>
                    <a:lstStyle/>
                    <a:p>
                      <a:pPr>
                        <a:buFontTx/>
                        <a:buChar char="-"/>
                      </a:pPr>
                      <a:r>
                        <a:rPr lang="en-US" dirty="0" smtClean="0"/>
                        <a:t>Plot</a:t>
                      </a:r>
                      <a:endParaRPr lang="en-US" dirty="0"/>
                    </a:p>
                  </a:txBody>
                  <a:tcPr/>
                </a:tc>
                <a:tc>
                  <a:txBody>
                    <a:bodyPr/>
                    <a:lstStyle/>
                    <a:p>
                      <a:pPr>
                        <a:buFontTx/>
                        <a:buChar char="-"/>
                      </a:pPr>
                      <a:r>
                        <a:rPr lang="en-US" dirty="0" smtClean="0"/>
                        <a:t>Poetry</a:t>
                      </a:r>
                      <a:endParaRPr lang="en-US" dirty="0"/>
                    </a:p>
                  </a:txBody>
                  <a:tcPr/>
                </a:tc>
              </a:tr>
              <a:tr h="370840">
                <a:tc>
                  <a:txBody>
                    <a:bodyPr/>
                    <a:lstStyle/>
                    <a:p>
                      <a:pPr>
                        <a:buFontTx/>
                        <a:buChar char="-"/>
                      </a:pPr>
                      <a:r>
                        <a:rPr lang="en-US" dirty="0" smtClean="0"/>
                        <a:t>Point of View</a:t>
                      </a:r>
                    </a:p>
                  </a:txBody>
                  <a:tcPr/>
                </a:tc>
                <a:tc>
                  <a:txBody>
                    <a:bodyPr/>
                    <a:lstStyle/>
                    <a:p>
                      <a:r>
                        <a:rPr lang="en-US" dirty="0" smtClean="0"/>
                        <a:t>- The Naming</a:t>
                      </a:r>
                      <a:r>
                        <a:rPr lang="en-US" baseline="0" dirty="0" smtClean="0"/>
                        <a:t> of Names</a:t>
                      </a:r>
                      <a:endParaRPr lang="en-US" dirty="0"/>
                    </a:p>
                  </a:txBody>
                  <a:tcPr/>
                </a:tc>
              </a:tr>
              <a:tr h="370840">
                <a:tc>
                  <a:txBody>
                    <a:bodyPr/>
                    <a:lstStyle/>
                    <a:p>
                      <a:r>
                        <a:rPr lang="en-US" dirty="0" smtClean="0"/>
                        <a:t>- </a:t>
                      </a:r>
                      <a:r>
                        <a:rPr lang="en-US" dirty="0" err="1" smtClean="0"/>
                        <a:t>Rikki</a:t>
                      </a:r>
                      <a:r>
                        <a:rPr lang="en-US" dirty="0" smtClean="0"/>
                        <a:t> </a:t>
                      </a:r>
                      <a:r>
                        <a:rPr lang="en-US" dirty="0" err="1" smtClean="0"/>
                        <a:t>Tikki</a:t>
                      </a:r>
                      <a:r>
                        <a:rPr lang="en-US" baseline="0" dirty="0" smtClean="0"/>
                        <a:t> </a:t>
                      </a:r>
                      <a:r>
                        <a:rPr lang="en-US" baseline="0" dirty="0" err="1" smtClean="0"/>
                        <a:t>Tavi</a:t>
                      </a:r>
                      <a:endParaRPr lang="en-US" dirty="0"/>
                    </a:p>
                  </a:txBody>
                  <a:tcPr/>
                </a:tc>
                <a:tc>
                  <a:txBody>
                    <a:bodyPr/>
                    <a:lstStyle/>
                    <a:p>
                      <a:r>
                        <a:rPr lang="en-US" dirty="0" smtClean="0"/>
                        <a:t>- Song</a:t>
                      </a:r>
                      <a:r>
                        <a:rPr lang="en-US" baseline="0" dirty="0" smtClean="0"/>
                        <a:t> of the Trees</a:t>
                      </a:r>
                      <a:endParaRPr lang="en-US" dirty="0"/>
                    </a:p>
                  </a:txBody>
                  <a:tcPr/>
                </a:tc>
              </a:tr>
              <a:tr h="370840">
                <a:tc>
                  <a:txBody>
                    <a:bodyPr/>
                    <a:lstStyle/>
                    <a:p>
                      <a:r>
                        <a:rPr lang="en-US" dirty="0" smtClean="0"/>
                        <a:t>- The Monsters Are Due on Maple Street</a:t>
                      </a:r>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Monday 1-7-13</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u="sng" dirty="0" smtClean="0"/>
              <a:t>3</a:t>
            </a:r>
            <a:r>
              <a:rPr lang="en-US" u="sng" baseline="30000" dirty="0" smtClean="0"/>
              <a:t>rd</a:t>
            </a:r>
            <a:r>
              <a:rPr lang="en-US" u="sng" dirty="0" smtClean="0"/>
              <a:t> Quarter Independent Book: </a:t>
            </a:r>
          </a:p>
          <a:p>
            <a:pPr>
              <a:buNone/>
            </a:pPr>
            <a:r>
              <a:rPr lang="en-US" dirty="0" smtClean="0"/>
              <a:t>	- For this quarter, you must read a book that has been turned into a movie.  The book must be age appropriate as well as the movie.  You may find a group of no more than four friends to read the same book as you.  Or, you can read the book independently.  The book must be approved by me; so if you aren’t sure, ask before you get it.  </a:t>
            </a:r>
          </a:p>
          <a:p>
            <a:pPr>
              <a:buNone/>
            </a:pPr>
            <a:endParaRPr lang="en-US" dirty="0" smtClean="0"/>
          </a:p>
          <a:p>
            <a:pPr>
              <a:buNone/>
            </a:pPr>
            <a:r>
              <a:rPr lang="en-US" dirty="0" smtClean="0"/>
              <a:t>****YOU MUST HAVE YOUR BOOK IN CLASS BY MONDAY, !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Reading: Tuesday 12-8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Have your textbook open to page 445</a:t>
            </a:r>
          </a:p>
          <a:p>
            <a:r>
              <a:rPr lang="en-US" dirty="0" smtClean="0"/>
              <a:t>Have your I.J. open to the next page and number it 2.  </a:t>
            </a:r>
          </a:p>
          <a:p>
            <a:r>
              <a:rPr lang="en-US" dirty="0" smtClean="0"/>
              <a:t>Fill in your table of contents for yesterday and today.  </a:t>
            </a:r>
          </a:p>
          <a:p>
            <a:r>
              <a:rPr lang="en-US" dirty="0" smtClean="0"/>
              <a:t>What do you think makes a book good?  Describe a book that you thought was interesting.  What made it that way?  </a:t>
            </a:r>
          </a:p>
          <a:p>
            <a:r>
              <a:rPr lang="en-US" dirty="0" smtClean="0"/>
              <a:t>When you finish, read silently an independent reading book.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Reading: Tuesday 12-8</a:t>
            </a:r>
            <a:endParaRPr lang="en-US" dirty="0"/>
          </a:p>
        </p:txBody>
      </p:sp>
      <p:sp>
        <p:nvSpPr>
          <p:cNvPr id="3" name="Content Placeholder 2"/>
          <p:cNvSpPr>
            <a:spLocks noGrp="1"/>
          </p:cNvSpPr>
          <p:nvPr>
            <p:ph idx="1"/>
          </p:nvPr>
        </p:nvSpPr>
        <p:spPr/>
        <p:txBody>
          <a:bodyPr/>
          <a:lstStyle/>
          <a:p>
            <a:r>
              <a:rPr lang="en-US" dirty="0" smtClean="0"/>
              <a:t>Based on what we’ve read so far today, what do you predict will happen in the story?  (Answer on page 2 in your I.J. under bell work) </a:t>
            </a:r>
          </a:p>
          <a:p>
            <a:pPr marL="0" indent="0">
              <a:buNone/>
            </a:pPr>
            <a:r>
              <a:rPr lang="en-US" dirty="0" smtClean="0"/>
              <a:t> </a:t>
            </a:r>
          </a:p>
          <a:p>
            <a:r>
              <a:rPr lang="en-US" dirty="0" smtClean="0"/>
              <a:t>When you finish, work on the review of terms worksheet as far as you can at this point.  </a:t>
            </a:r>
            <a:endParaRPr lang="en-US" dirty="0"/>
          </a:p>
        </p:txBody>
      </p:sp>
    </p:spTree>
    <p:extLst>
      <p:ext uri="{BB962C8B-B14F-4D97-AF65-F5344CB8AC3E}">
        <p14:creationId xmlns:p14="http://schemas.microsoft.com/office/powerpoint/2010/main" val="384209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Reading: </a:t>
            </a:r>
            <a:r>
              <a:rPr lang="en-US" u="sng" dirty="0" smtClean="0"/>
              <a:t>Wednesday 12-9</a:t>
            </a:r>
            <a:endParaRPr lang="en-US" dirty="0"/>
          </a:p>
        </p:txBody>
      </p:sp>
      <p:sp>
        <p:nvSpPr>
          <p:cNvPr id="3" name="Content Placeholder 2"/>
          <p:cNvSpPr>
            <a:spLocks noGrp="1"/>
          </p:cNvSpPr>
          <p:nvPr>
            <p:ph idx="1"/>
          </p:nvPr>
        </p:nvSpPr>
        <p:spPr/>
        <p:txBody>
          <a:bodyPr>
            <a:normAutofit lnSpcReduction="10000"/>
          </a:bodyPr>
          <a:lstStyle/>
          <a:p>
            <a:r>
              <a:rPr lang="en-US" dirty="0" smtClean="0"/>
              <a:t>Have your book open to where we left off yesterday in reading (450).  Have your Review of Terms Worksheet out on your desk as well.  </a:t>
            </a:r>
          </a:p>
          <a:p>
            <a:r>
              <a:rPr lang="en-US" dirty="0" smtClean="0"/>
              <a:t>Fill in your agenda for this week if you haven’t already.  The Review of Terms Worksheet is due tomorrow at the end of class.  The Book to Movie Parent agreement form is due Friday.  Your actual book is due in class on Monday.  </a:t>
            </a:r>
            <a:endParaRPr lang="en-US" dirty="0"/>
          </a:p>
          <a:p>
            <a:r>
              <a:rPr lang="en-US" u="sng" dirty="0" smtClean="0"/>
              <a:t>Read an independent reading book.  </a:t>
            </a:r>
            <a:endParaRPr lang="en-US" u="sng" dirty="0"/>
          </a:p>
        </p:txBody>
      </p:sp>
    </p:spTree>
    <p:extLst>
      <p:ext uri="{BB962C8B-B14F-4D97-AF65-F5344CB8AC3E}">
        <p14:creationId xmlns:p14="http://schemas.microsoft.com/office/powerpoint/2010/main" val="54578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Reading: </a:t>
            </a:r>
            <a:r>
              <a:rPr lang="en-US" u="sng" dirty="0" smtClean="0"/>
              <a:t>Thursday 12-10</a:t>
            </a:r>
            <a:endParaRPr lang="en-US" dirty="0"/>
          </a:p>
        </p:txBody>
      </p:sp>
      <p:sp>
        <p:nvSpPr>
          <p:cNvPr id="3" name="Content Placeholder 2"/>
          <p:cNvSpPr>
            <a:spLocks noGrp="1"/>
          </p:cNvSpPr>
          <p:nvPr>
            <p:ph idx="1"/>
          </p:nvPr>
        </p:nvSpPr>
        <p:spPr/>
        <p:txBody>
          <a:bodyPr/>
          <a:lstStyle/>
          <a:p>
            <a:r>
              <a:rPr lang="en-US" dirty="0" smtClean="0"/>
              <a:t>Have your textbook turned to page 459 with your worksheet that will be due today.  You will have time to work on it, so put it to the side.  </a:t>
            </a:r>
          </a:p>
          <a:p>
            <a:r>
              <a:rPr lang="en-US" dirty="0"/>
              <a:t>Read your independent reading book.  </a:t>
            </a:r>
          </a:p>
          <a:p>
            <a:endParaRPr lang="en-US" dirty="0"/>
          </a:p>
        </p:txBody>
      </p:sp>
    </p:spTree>
    <p:extLst>
      <p:ext uri="{BB962C8B-B14F-4D97-AF65-F5344CB8AC3E}">
        <p14:creationId xmlns:p14="http://schemas.microsoft.com/office/powerpoint/2010/main" val="4048303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Reading: </a:t>
            </a:r>
            <a:r>
              <a:rPr lang="en-US" u="sng" smtClean="0"/>
              <a:t>Friday </a:t>
            </a:r>
            <a:r>
              <a:rPr lang="en-US" u="sng" smtClean="0"/>
              <a:t>1-11</a:t>
            </a:r>
            <a:r>
              <a:rPr lang="en-US" u="sng" dirty="0" smtClean="0"/>
              <a:t/>
            </a:r>
            <a:br>
              <a:rPr lang="en-US" u="sng" dirty="0" smtClean="0"/>
            </a:br>
            <a:r>
              <a:rPr lang="en-US" u="sng" dirty="0" smtClean="0"/>
              <a:t>I.J. page 3</a:t>
            </a:r>
            <a:endParaRPr lang="en-US" dirty="0"/>
          </a:p>
        </p:txBody>
      </p:sp>
      <p:sp>
        <p:nvSpPr>
          <p:cNvPr id="3" name="Content Placeholder 2"/>
          <p:cNvSpPr>
            <a:spLocks noGrp="1"/>
          </p:cNvSpPr>
          <p:nvPr>
            <p:ph idx="1"/>
          </p:nvPr>
        </p:nvSpPr>
        <p:spPr/>
        <p:txBody>
          <a:bodyPr/>
          <a:lstStyle/>
          <a:p>
            <a:r>
              <a:rPr lang="en-US" dirty="0" smtClean="0"/>
              <a:t>Have your Parent Signature Form out on your desk during independent reading time.</a:t>
            </a:r>
          </a:p>
          <a:p>
            <a:r>
              <a:rPr lang="en-US" dirty="0" smtClean="0"/>
              <a:t>If you didn’t turn in your Review of Terms Worksheet yesterday, turn it in at THE HUB with a late </a:t>
            </a:r>
            <a:r>
              <a:rPr lang="en-US" smtClean="0"/>
              <a:t>slip stapled to it.    </a:t>
            </a:r>
            <a:endParaRPr lang="en-US" dirty="0" smtClean="0"/>
          </a:p>
          <a:p>
            <a:r>
              <a:rPr lang="en-US" dirty="0" smtClean="0"/>
              <a:t>Have your I.J. updated and turned to page 3.  </a:t>
            </a:r>
          </a:p>
          <a:p>
            <a:r>
              <a:rPr lang="en-US" dirty="0" smtClean="0"/>
              <a:t>Read Silently.</a:t>
            </a:r>
          </a:p>
          <a:p>
            <a:endParaRPr lang="en-US" dirty="0"/>
          </a:p>
        </p:txBody>
      </p:sp>
    </p:spTree>
    <p:extLst>
      <p:ext uri="{BB962C8B-B14F-4D97-AF65-F5344CB8AC3E}">
        <p14:creationId xmlns:p14="http://schemas.microsoft.com/office/powerpoint/2010/main" val="3805839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AUTHOR’S PURPOSE</a:t>
            </a:r>
            <a:br>
              <a:rPr lang="en-US" dirty="0" smtClean="0"/>
            </a:br>
            <a:r>
              <a:rPr lang="en-US" b="1" u="sng" dirty="0" smtClean="0"/>
              <a:t>I.J. 3</a:t>
            </a:r>
            <a:endParaRPr lang="en-US" b="1" u="sng" dirty="0"/>
          </a:p>
        </p:txBody>
      </p:sp>
      <p:sp>
        <p:nvSpPr>
          <p:cNvPr id="3" name="Content Placeholder 2"/>
          <p:cNvSpPr>
            <a:spLocks noGrp="1"/>
          </p:cNvSpPr>
          <p:nvPr>
            <p:ph idx="1"/>
          </p:nvPr>
        </p:nvSpPr>
        <p:spPr/>
        <p:txBody>
          <a:bodyPr>
            <a:normAutofit/>
          </a:bodyPr>
          <a:lstStyle/>
          <a:p>
            <a:r>
              <a:rPr lang="en-US" dirty="0" smtClean="0"/>
              <a:t>Copy a P.I.E. chart like the one on the board.  </a:t>
            </a:r>
          </a:p>
          <a:p>
            <a:r>
              <a:rPr lang="en-US" dirty="0" smtClean="0"/>
              <a:t>With your table, come up with as many examples of each as you can think of that fit in each of the sections.  </a:t>
            </a:r>
          </a:p>
          <a:p>
            <a:pPr marL="0" indent="0">
              <a:buNone/>
            </a:pPr>
            <a:endParaRPr lang="en-US" dirty="0" smtClean="0"/>
          </a:p>
          <a:p>
            <a:r>
              <a:rPr lang="en-US" dirty="0" smtClean="0"/>
              <a:t>We will practice identifying what an author’s purpose is in this practice worksheet.  The packet is not due until TUESDAY.   </a:t>
            </a:r>
            <a:endParaRPr lang="en-US" dirty="0"/>
          </a:p>
        </p:txBody>
      </p:sp>
    </p:spTree>
    <p:extLst>
      <p:ext uri="{BB962C8B-B14F-4D97-AF65-F5344CB8AC3E}">
        <p14:creationId xmlns:p14="http://schemas.microsoft.com/office/powerpoint/2010/main" val="314087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2154</TotalTime>
  <Words>503</Words>
  <Application>Microsoft Office PowerPoint</Application>
  <PresentationFormat>On-screen Show (4:3)</PresentationFormat>
  <Paragraphs>48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Reading: Monday 1-7-13</vt:lpstr>
      <vt:lpstr>Chart on Page 1 in your I.J. As much as you can add to both columns</vt:lpstr>
      <vt:lpstr>Reading: Monday 1-7-13</vt:lpstr>
      <vt:lpstr>Reading: Tuesday 12-8</vt:lpstr>
      <vt:lpstr>Reading: Tuesday 12-8</vt:lpstr>
      <vt:lpstr>Reading: Wednesday 12-9</vt:lpstr>
      <vt:lpstr>Reading: Thursday 12-10</vt:lpstr>
      <vt:lpstr>Reading: Friday 1-11 I.J. page 3</vt:lpstr>
      <vt:lpstr>AUTHOR’S PURPOSE I.J. 3</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Monday 12-7</dc:title>
  <dc:creator>IMT</dc:creator>
  <cp:lastModifiedBy>IMT</cp:lastModifiedBy>
  <cp:revision>26</cp:revision>
  <cp:lastPrinted>2013-01-08T22:45:14Z</cp:lastPrinted>
  <dcterms:created xsi:type="dcterms:W3CDTF">2013-01-07T03:30:25Z</dcterms:created>
  <dcterms:modified xsi:type="dcterms:W3CDTF">2013-01-11T19:18:40Z</dcterms:modified>
</cp:coreProperties>
</file>