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8" r:id="rId2"/>
    <p:sldId id="257" r:id="rId3"/>
    <p:sldId id="259" r:id="rId4"/>
    <p:sldId id="260" r:id="rId5"/>
    <p:sldId id="261" r:id="rId6"/>
    <p:sldId id="262" r:id="rId7"/>
    <p:sldId id="263" r:id="rId8"/>
    <p:sldId id="264"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A7F5"/>
    <a:srgbClr val="CCFFFF"/>
    <a:srgbClr val="CCECFF"/>
    <a:srgbClr val="FFFF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123604C-C6CA-47A4-A1F5-D7CD5922269E}" type="datetimeFigureOut">
              <a:rPr lang="en-US" smtClean="0"/>
              <a:t>12/5/2012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A5EBC33-F931-46A4-A70C-ADD3122B342A}" type="slidenum">
              <a:rPr lang="en-US" smtClean="0"/>
              <a:t>‹#›</a:t>
            </a:fld>
            <a:endParaRPr lang="en-US"/>
          </a:p>
        </p:txBody>
      </p:sp>
    </p:spTree>
    <p:extLst>
      <p:ext uri="{BB962C8B-B14F-4D97-AF65-F5344CB8AC3E}">
        <p14:creationId xmlns:p14="http://schemas.microsoft.com/office/powerpoint/2010/main" val="15806858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CA190B-974A-42E4-A23F-5264A5E4BC75}"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43F73-5839-45AB-B102-76D311A0444C}" type="slidenum">
              <a:rPr lang="en-US" smtClean="0"/>
              <a:t>‹#›</a:t>
            </a:fld>
            <a:endParaRPr lang="en-US"/>
          </a:p>
        </p:txBody>
      </p:sp>
    </p:spTree>
    <p:extLst>
      <p:ext uri="{BB962C8B-B14F-4D97-AF65-F5344CB8AC3E}">
        <p14:creationId xmlns:p14="http://schemas.microsoft.com/office/powerpoint/2010/main" val="4284746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CA190B-974A-42E4-A23F-5264A5E4BC75}"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43F73-5839-45AB-B102-76D311A0444C}" type="slidenum">
              <a:rPr lang="en-US" smtClean="0"/>
              <a:t>‹#›</a:t>
            </a:fld>
            <a:endParaRPr lang="en-US"/>
          </a:p>
        </p:txBody>
      </p:sp>
    </p:spTree>
    <p:extLst>
      <p:ext uri="{BB962C8B-B14F-4D97-AF65-F5344CB8AC3E}">
        <p14:creationId xmlns:p14="http://schemas.microsoft.com/office/powerpoint/2010/main" val="3703909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CA190B-974A-42E4-A23F-5264A5E4BC75}"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43F73-5839-45AB-B102-76D311A0444C}" type="slidenum">
              <a:rPr lang="en-US" smtClean="0"/>
              <a:t>‹#›</a:t>
            </a:fld>
            <a:endParaRPr lang="en-US"/>
          </a:p>
        </p:txBody>
      </p:sp>
    </p:spTree>
    <p:extLst>
      <p:ext uri="{BB962C8B-B14F-4D97-AF65-F5344CB8AC3E}">
        <p14:creationId xmlns:p14="http://schemas.microsoft.com/office/powerpoint/2010/main" val="4217009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CA190B-974A-42E4-A23F-5264A5E4BC75}"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43F73-5839-45AB-B102-76D311A0444C}" type="slidenum">
              <a:rPr lang="en-US" smtClean="0"/>
              <a:t>‹#›</a:t>
            </a:fld>
            <a:endParaRPr lang="en-US"/>
          </a:p>
        </p:txBody>
      </p:sp>
    </p:spTree>
    <p:extLst>
      <p:ext uri="{BB962C8B-B14F-4D97-AF65-F5344CB8AC3E}">
        <p14:creationId xmlns:p14="http://schemas.microsoft.com/office/powerpoint/2010/main" val="409126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CA190B-974A-42E4-A23F-5264A5E4BC75}"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43F73-5839-45AB-B102-76D311A0444C}" type="slidenum">
              <a:rPr lang="en-US" smtClean="0"/>
              <a:t>‹#›</a:t>
            </a:fld>
            <a:endParaRPr lang="en-US"/>
          </a:p>
        </p:txBody>
      </p:sp>
    </p:spTree>
    <p:extLst>
      <p:ext uri="{BB962C8B-B14F-4D97-AF65-F5344CB8AC3E}">
        <p14:creationId xmlns:p14="http://schemas.microsoft.com/office/powerpoint/2010/main" val="1524868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CA190B-974A-42E4-A23F-5264A5E4BC75}" type="datetimeFigureOut">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43F73-5839-45AB-B102-76D311A0444C}" type="slidenum">
              <a:rPr lang="en-US" smtClean="0"/>
              <a:t>‹#›</a:t>
            </a:fld>
            <a:endParaRPr lang="en-US"/>
          </a:p>
        </p:txBody>
      </p:sp>
    </p:spTree>
    <p:extLst>
      <p:ext uri="{BB962C8B-B14F-4D97-AF65-F5344CB8AC3E}">
        <p14:creationId xmlns:p14="http://schemas.microsoft.com/office/powerpoint/2010/main" val="398584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CA190B-974A-42E4-A23F-5264A5E4BC75}" type="datetimeFigureOut">
              <a:rPr lang="en-US" smtClean="0"/>
              <a:t>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B43F73-5839-45AB-B102-76D311A0444C}" type="slidenum">
              <a:rPr lang="en-US" smtClean="0"/>
              <a:t>‹#›</a:t>
            </a:fld>
            <a:endParaRPr lang="en-US"/>
          </a:p>
        </p:txBody>
      </p:sp>
    </p:spTree>
    <p:extLst>
      <p:ext uri="{BB962C8B-B14F-4D97-AF65-F5344CB8AC3E}">
        <p14:creationId xmlns:p14="http://schemas.microsoft.com/office/powerpoint/2010/main" val="1376226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CA190B-974A-42E4-A23F-5264A5E4BC75}" type="datetimeFigureOut">
              <a:rPr lang="en-US" smtClean="0"/>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B43F73-5839-45AB-B102-76D311A0444C}" type="slidenum">
              <a:rPr lang="en-US" smtClean="0"/>
              <a:t>‹#›</a:t>
            </a:fld>
            <a:endParaRPr lang="en-US"/>
          </a:p>
        </p:txBody>
      </p:sp>
    </p:spTree>
    <p:extLst>
      <p:ext uri="{BB962C8B-B14F-4D97-AF65-F5344CB8AC3E}">
        <p14:creationId xmlns:p14="http://schemas.microsoft.com/office/powerpoint/2010/main" val="330169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A190B-974A-42E4-A23F-5264A5E4BC75}" type="datetimeFigureOut">
              <a:rPr lang="en-US" smtClean="0"/>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B43F73-5839-45AB-B102-76D311A0444C}" type="slidenum">
              <a:rPr lang="en-US" smtClean="0"/>
              <a:t>‹#›</a:t>
            </a:fld>
            <a:endParaRPr lang="en-US"/>
          </a:p>
        </p:txBody>
      </p:sp>
    </p:spTree>
    <p:extLst>
      <p:ext uri="{BB962C8B-B14F-4D97-AF65-F5344CB8AC3E}">
        <p14:creationId xmlns:p14="http://schemas.microsoft.com/office/powerpoint/2010/main" val="2277968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A190B-974A-42E4-A23F-5264A5E4BC75}" type="datetimeFigureOut">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43F73-5839-45AB-B102-76D311A0444C}" type="slidenum">
              <a:rPr lang="en-US" smtClean="0"/>
              <a:t>‹#›</a:t>
            </a:fld>
            <a:endParaRPr lang="en-US"/>
          </a:p>
        </p:txBody>
      </p:sp>
    </p:spTree>
    <p:extLst>
      <p:ext uri="{BB962C8B-B14F-4D97-AF65-F5344CB8AC3E}">
        <p14:creationId xmlns:p14="http://schemas.microsoft.com/office/powerpoint/2010/main" val="3173967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A190B-974A-42E4-A23F-5264A5E4BC75}" type="datetimeFigureOut">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43F73-5839-45AB-B102-76D311A0444C}" type="slidenum">
              <a:rPr lang="en-US" smtClean="0"/>
              <a:t>‹#›</a:t>
            </a:fld>
            <a:endParaRPr lang="en-US"/>
          </a:p>
        </p:txBody>
      </p:sp>
    </p:spTree>
    <p:extLst>
      <p:ext uri="{BB962C8B-B14F-4D97-AF65-F5344CB8AC3E}">
        <p14:creationId xmlns:p14="http://schemas.microsoft.com/office/powerpoint/2010/main" val="3325740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A190B-974A-42E4-A23F-5264A5E4BC75}" type="datetimeFigureOut">
              <a:rPr lang="en-US" smtClean="0"/>
              <a:t>12/5/2012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43F73-5839-45AB-B102-76D311A0444C}" type="slidenum">
              <a:rPr lang="en-US" smtClean="0"/>
              <a:t>‹#›</a:t>
            </a:fld>
            <a:endParaRPr lang="en-US"/>
          </a:p>
        </p:txBody>
      </p:sp>
    </p:spTree>
    <p:extLst>
      <p:ext uri="{BB962C8B-B14F-4D97-AF65-F5344CB8AC3E}">
        <p14:creationId xmlns:p14="http://schemas.microsoft.com/office/powerpoint/2010/main" val="855940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12-3-12</a:t>
            </a:r>
            <a:br>
              <a:rPr lang="en-US" dirty="0" smtClean="0"/>
            </a:br>
            <a:r>
              <a:rPr lang="en-US" dirty="0" smtClean="0"/>
              <a:t>I.J. 55</a:t>
            </a:r>
            <a:endParaRPr lang="en-US" dirty="0"/>
          </a:p>
        </p:txBody>
      </p:sp>
      <p:sp>
        <p:nvSpPr>
          <p:cNvPr id="3" name="Content Placeholder 2"/>
          <p:cNvSpPr>
            <a:spLocks noGrp="1"/>
          </p:cNvSpPr>
          <p:nvPr>
            <p:ph idx="1"/>
          </p:nvPr>
        </p:nvSpPr>
        <p:spPr/>
        <p:txBody>
          <a:bodyPr/>
          <a:lstStyle/>
          <a:p>
            <a:r>
              <a:rPr lang="en-US" dirty="0" smtClean="0"/>
              <a:t>Before you begin silently reading, Read page 414 in your textbook.  Take notes on the bolded words: Biographical Narrative, Objective, and Subjective.  </a:t>
            </a:r>
          </a:p>
          <a:p>
            <a:r>
              <a:rPr lang="en-US" dirty="0" smtClean="0"/>
              <a:t>Then, complete the </a:t>
            </a:r>
            <a:r>
              <a:rPr lang="en-US" dirty="0" err="1" smtClean="0"/>
              <a:t>Quickwrite</a:t>
            </a:r>
            <a:r>
              <a:rPr lang="en-US" dirty="0" smtClean="0"/>
              <a:t> question.  </a:t>
            </a:r>
          </a:p>
          <a:p>
            <a:r>
              <a:rPr lang="en-US" dirty="0" smtClean="0"/>
              <a:t>When you finish, read silently.  </a:t>
            </a:r>
            <a:endParaRPr lang="en-US" dirty="0"/>
          </a:p>
        </p:txBody>
      </p:sp>
    </p:spTree>
    <p:extLst>
      <p:ext uri="{BB962C8B-B14F-4D97-AF65-F5344CB8AC3E}">
        <p14:creationId xmlns:p14="http://schemas.microsoft.com/office/powerpoint/2010/main" val="3459738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12-3-12</a:t>
            </a:r>
            <a:br>
              <a:rPr lang="en-US" dirty="0" smtClean="0"/>
            </a:br>
            <a:r>
              <a:rPr lang="en-US" dirty="0" smtClean="0"/>
              <a:t>I.J. 55</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Create Vocabulary Flashcards out of notebook paper for the words found on page 414.  </a:t>
            </a:r>
          </a:p>
          <a:p>
            <a:r>
              <a:rPr lang="en-US" dirty="0" smtClean="0"/>
              <a:t>The Vocabulary Word is written on the front, and the definition is written on the back.  Leave room on the back to write the sentence from the story the word is found in.  </a:t>
            </a:r>
            <a:endParaRPr lang="en-US" dirty="0"/>
          </a:p>
          <a:p>
            <a:r>
              <a:rPr lang="en-US" dirty="0" smtClean="0"/>
              <a:t>When you’ve finished your flashcards, create a pocket with construction paper to keep them in on your I.J. 55</a:t>
            </a:r>
          </a:p>
          <a:p>
            <a:r>
              <a:rPr lang="en-US" dirty="0" smtClean="0"/>
              <a:t>When you finish, read silently your independent reading book.  </a:t>
            </a:r>
            <a:endParaRPr lang="en-US" dirty="0"/>
          </a:p>
        </p:txBody>
      </p:sp>
    </p:spTree>
    <p:extLst>
      <p:ext uri="{BB962C8B-B14F-4D97-AF65-F5344CB8AC3E}">
        <p14:creationId xmlns:p14="http://schemas.microsoft.com/office/powerpoint/2010/main" val="1095479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Reading: 12-4-12</a:t>
            </a:r>
            <a:endParaRPr lang="en-US" u="sng" dirty="0"/>
          </a:p>
        </p:txBody>
      </p:sp>
      <p:sp>
        <p:nvSpPr>
          <p:cNvPr id="3" name="Content Placeholder 2"/>
          <p:cNvSpPr>
            <a:spLocks noGrp="1"/>
          </p:cNvSpPr>
          <p:nvPr>
            <p:ph idx="1"/>
          </p:nvPr>
        </p:nvSpPr>
        <p:spPr/>
        <p:txBody>
          <a:bodyPr/>
          <a:lstStyle/>
          <a:p>
            <a:r>
              <a:rPr lang="en-US" dirty="0" smtClean="0"/>
              <a:t>Finish your flashcards from yesterday silently if you did not already.  Be sure you understand the meaning of Biographical Narrative, Objective, and Subjective.</a:t>
            </a:r>
          </a:p>
          <a:p>
            <a:r>
              <a:rPr lang="en-US" dirty="0" smtClean="0"/>
              <a:t>Turn in your textbook to page 415.  </a:t>
            </a:r>
          </a:p>
          <a:p>
            <a:r>
              <a:rPr lang="en-US" dirty="0" smtClean="0"/>
              <a:t>When you finish studying the vocabulary words, read silently your independent reading book.  </a:t>
            </a:r>
            <a:endParaRPr lang="en-US" dirty="0"/>
          </a:p>
        </p:txBody>
      </p:sp>
    </p:spTree>
    <p:extLst>
      <p:ext uri="{BB962C8B-B14F-4D97-AF65-F5344CB8AC3E}">
        <p14:creationId xmlns:p14="http://schemas.microsoft.com/office/powerpoint/2010/main" val="1122178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SQ3R</a:t>
            </a:r>
            <a:br>
              <a:rPr lang="en-US" u="sng" dirty="0" smtClean="0"/>
            </a:br>
            <a:r>
              <a:rPr lang="en-US" u="sng" dirty="0" smtClean="0"/>
              <a:t> I.J. 56</a:t>
            </a:r>
            <a:endParaRPr lang="en-US" u="sng"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Survey – Question – Read – Review – Retell </a:t>
            </a:r>
          </a:p>
          <a:p>
            <a:r>
              <a:rPr lang="en-US" dirty="0" smtClean="0"/>
              <a:t>Draw a chart like the one on page 415 in your I.J.</a:t>
            </a:r>
          </a:p>
          <a:p>
            <a:r>
              <a:rPr lang="en-US" dirty="0" smtClean="0"/>
              <a:t>With your table partner, survey the text and come up with at least 4 questions.  </a:t>
            </a:r>
          </a:p>
          <a:p>
            <a:r>
              <a:rPr lang="en-US" dirty="0" smtClean="0"/>
              <a:t>Then begin reading Elizabeth 1 and take notes in the “Read” section of your chart.  </a:t>
            </a:r>
          </a:p>
          <a:p>
            <a:r>
              <a:rPr lang="en-US" dirty="0" smtClean="0"/>
              <a:t>When you finish, complete your chart by answering your questions and summarizing what you’ve read.    </a:t>
            </a:r>
            <a:endParaRPr lang="en-US" dirty="0"/>
          </a:p>
        </p:txBody>
      </p:sp>
    </p:spTree>
    <p:extLst>
      <p:ext uri="{BB962C8B-B14F-4D97-AF65-F5344CB8AC3E}">
        <p14:creationId xmlns:p14="http://schemas.microsoft.com/office/powerpoint/2010/main" val="516758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Reading: 12-5-12</a:t>
            </a:r>
            <a:br>
              <a:rPr lang="en-US" u="sng" dirty="0" smtClean="0"/>
            </a:br>
            <a:r>
              <a:rPr lang="en-US" u="sng" dirty="0" smtClean="0"/>
              <a:t>I.J. 57</a:t>
            </a:r>
            <a:endParaRPr lang="en-US" dirty="0"/>
          </a:p>
        </p:txBody>
      </p:sp>
      <p:sp>
        <p:nvSpPr>
          <p:cNvPr id="3" name="Content Placeholder 2"/>
          <p:cNvSpPr>
            <a:spLocks noGrp="1"/>
          </p:cNvSpPr>
          <p:nvPr>
            <p:ph idx="1"/>
          </p:nvPr>
        </p:nvSpPr>
        <p:spPr/>
        <p:txBody>
          <a:bodyPr/>
          <a:lstStyle/>
          <a:p>
            <a:r>
              <a:rPr lang="en-US" dirty="0" smtClean="0"/>
              <a:t>Write the definition for Mood and Theme from page 428 in your I.J. 57. </a:t>
            </a:r>
          </a:p>
          <a:p>
            <a:r>
              <a:rPr lang="en-US" dirty="0" smtClean="0"/>
              <a:t>Read independently.</a:t>
            </a:r>
          </a:p>
          <a:p>
            <a:endParaRPr lang="en-US" dirty="0"/>
          </a:p>
        </p:txBody>
      </p:sp>
    </p:spTree>
    <p:extLst>
      <p:ext uri="{BB962C8B-B14F-4D97-AF65-F5344CB8AC3E}">
        <p14:creationId xmlns:p14="http://schemas.microsoft.com/office/powerpoint/2010/main" val="2955282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Last Dinosaur”</a:t>
            </a:r>
            <a:br>
              <a:rPr lang="en-US" dirty="0" smtClean="0"/>
            </a:br>
            <a:r>
              <a:rPr lang="en-US" dirty="0" smtClean="0"/>
              <a:t>I.J. 57</a:t>
            </a:r>
            <a:endParaRPr lang="en-US" dirty="0"/>
          </a:p>
        </p:txBody>
      </p:sp>
      <p:sp>
        <p:nvSpPr>
          <p:cNvPr id="3" name="Content Placeholder 2"/>
          <p:cNvSpPr>
            <a:spLocks noGrp="1"/>
          </p:cNvSpPr>
          <p:nvPr>
            <p:ph idx="1"/>
          </p:nvPr>
        </p:nvSpPr>
        <p:spPr/>
        <p:txBody>
          <a:bodyPr/>
          <a:lstStyle/>
          <a:p>
            <a:r>
              <a:rPr lang="en-US" dirty="0" smtClean="0"/>
              <a:t>Read “The Last Dinosaur” (pages 429-437).  </a:t>
            </a:r>
          </a:p>
          <a:p>
            <a:r>
              <a:rPr lang="en-US" dirty="0" smtClean="0"/>
              <a:t>When you finish, answer questions #3,4,5 from page 437 in your I.J. </a:t>
            </a:r>
          </a:p>
          <a:p>
            <a:r>
              <a:rPr lang="en-US" dirty="0" smtClean="0"/>
              <a:t>If your group is not on task, I have more assignments for you to complete.  </a:t>
            </a:r>
          </a:p>
        </p:txBody>
      </p:sp>
    </p:spTree>
    <p:extLst>
      <p:ext uri="{BB962C8B-B14F-4D97-AF65-F5344CB8AC3E}">
        <p14:creationId xmlns:p14="http://schemas.microsoft.com/office/powerpoint/2010/main" val="1608037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9A7F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12-6-12</a:t>
            </a:r>
            <a:endParaRPr lang="en-US" dirty="0"/>
          </a:p>
        </p:txBody>
      </p:sp>
      <p:sp>
        <p:nvSpPr>
          <p:cNvPr id="3" name="Content Placeholder 2"/>
          <p:cNvSpPr>
            <a:spLocks noGrp="1"/>
          </p:cNvSpPr>
          <p:nvPr>
            <p:ph idx="1"/>
          </p:nvPr>
        </p:nvSpPr>
        <p:spPr/>
        <p:txBody>
          <a:bodyPr/>
          <a:lstStyle/>
          <a:p>
            <a:r>
              <a:rPr lang="en-US" dirty="0" smtClean="0"/>
              <a:t>Finish reading “Elizabeth 1” on page 414.  Finish your SQ3R in your I.J.</a:t>
            </a:r>
          </a:p>
          <a:p>
            <a:r>
              <a:rPr lang="en-US" dirty="0" smtClean="0"/>
              <a:t>Finish reading “The Last Dinosaur” and answering the questions in your I.J. </a:t>
            </a:r>
          </a:p>
          <a:p>
            <a:r>
              <a:rPr lang="en-US" dirty="0" smtClean="0"/>
              <a:t>Study your vocabulary flashcards.</a:t>
            </a:r>
          </a:p>
          <a:p>
            <a:r>
              <a:rPr lang="en-US" dirty="0" smtClean="0"/>
              <a:t>When you have finished everything from this week, you may read your independent reading book silently.  </a:t>
            </a:r>
            <a:endParaRPr lang="en-US" dirty="0"/>
          </a:p>
        </p:txBody>
      </p:sp>
    </p:spTree>
    <p:extLst>
      <p:ext uri="{BB962C8B-B14F-4D97-AF65-F5344CB8AC3E}">
        <p14:creationId xmlns:p14="http://schemas.microsoft.com/office/powerpoint/2010/main" val="2289729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alpha val="54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12-7-12</a:t>
            </a:r>
            <a:endParaRPr lang="en-US" dirty="0"/>
          </a:p>
        </p:txBody>
      </p:sp>
      <p:sp>
        <p:nvSpPr>
          <p:cNvPr id="3" name="Content Placeholder 2"/>
          <p:cNvSpPr>
            <a:spLocks noGrp="1"/>
          </p:cNvSpPr>
          <p:nvPr>
            <p:ph idx="1"/>
          </p:nvPr>
        </p:nvSpPr>
        <p:spPr/>
        <p:txBody>
          <a:bodyPr/>
          <a:lstStyle/>
          <a:p>
            <a:r>
              <a:rPr lang="en-US" dirty="0" smtClean="0"/>
              <a:t>Read or work on your </a:t>
            </a:r>
            <a:r>
              <a:rPr lang="en-US" dirty="0"/>
              <a:t>study guide s</a:t>
            </a:r>
            <a:r>
              <a:rPr lang="en-US" dirty="0" smtClean="0"/>
              <a:t>ilently </a:t>
            </a:r>
            <a:r>
              <a:rPr lang="en-US" dirty="0"/>
              <a:t>.  </a:t>
            </a:r>
            <a:endParaRPr lang="en-US" dirty="0" smtClean="0"/>
          </a:p>
          <a:p>
            <a:pPr marL="0" indent="0">
              <a:buNone/>
            </a:pPr>
            <a:endParaRPr lang="en-US" dirty="0" smtClean="0"/>
          </a:p>
          <a:p>
            <a:r>
              <a:rPr lang="en-US" dirty="0" smtClean="0"/>
              <a:t>Study Guide will be due TUESDAY.  </a:t>
            </a:r>
            <a:endParaRPr lang="en-US" dirty="0"/>
          </a:p>
        </p:txBody>
      </p:sp>
    </p:spTree>
    <p:extLst>
      <p:ext uri="{BB962C8B-B14F-4D97-AF65-F5344CB8AC3E}">
        <p14:creationId xmlns:p14="http://schemas.microsoft.com/office/powerpoint/2010/main" val="2422023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1705</TotalTime>
  <Words>405</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Reading: 12-3-12 I.J. 55</vt:lpstr>
      <vt:lpstr>Reading: 12-3-12 I.J. 55</vt:lpstr>
      <vt:lpstr>Reading: 12-4-12</vt:lpstr>
      <vt:lpstr>SQ3R  I.J. 56</vt:lpstr>
      <vt:lpstr>Reading: 12-5-12 I.J. 57</vt:lpstr>
      <vt:lpstr>“The Last Dinosaur” I.J. 57</vt:lpstr>
      <vt:lpstr>Reading: 12-6-12</vt:lpstr>
      <vt:lpstr>Reading: 12-7-12</vt:lpstr>
    </vt:vector>
  </TitlesOfParts>
  <Company>PUSD11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IMT</dc:creator>
  <cp:lastModifiedBy>IMT</cp:lastModifiedBy>
  <cp:revision>13</cp:revision>
  <cp:lastPrinted>2012-12-03T22:57:16Z</cp:lastPrinted>
  <dcterms:created xsi:type="dcterms:W3CDTF">2012-12-03T14:29:17Z</dcterms:created>
  <dcterms:modified xsi:type="dcterms:W3CDTF">2012-12-05T23:25:47Z</dcterms:modified>
</cp:coreProperties>
</file>