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EB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B82DD7-E1BD-4D47-AE9B-AF34ABE0DF05}"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18547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82DD7-E1BD-4D47-AE9B-AF34ABE0DF05}"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399698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82DD7-E1BD-4D47-AE9B-AF34ABE0DF05}"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17386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82DD7-E1BD-4D47-AE9B-AF34ABE0DF05}"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387424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B82DD7-E1BD-4D47-AE9B-AF34ABE0DF05}"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280126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B82DD7-E1BD-4D47-AE9B-AF34ABE0DF05}"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192166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B82DD7-E1BD-4D47-AE9B-AF34ABE0DF05}" type="datetimeFigureOut">
              <a:rPr lang="en-US" smtClean="0"/>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420065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B82DD7-E1BD-4D47-AE9B-AF34ABE0DF05}" type="datetimeFigureOut">
              <a:rPr lang="en-US" smtClean="0"/>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50657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2DD7-E1BD-4D47-AE9B-AF34ABE0DF05}" type="datetimeFigureOut">
              <a:rPr lang="en-US" smtClean="0"/>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114747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82DD7-E1BD-4D47-AE9B-AF34ABE0DF05}"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260537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82DD7-E1BD-4D47-AE9B-AF34ABE0DF05}"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19401-7CAE-49E3-BDA6-1C878F186CCE}" type="slidenum">
              <a:rPr lang="en-US" smtClean="0"/>
              <a:t>‹#›</a:t>
            </a:fld>
            <a:endParaRPr lang="en-US"/>
          </a:p>
        </p:txBody>
      </p:sp>
    </p:spTree>
    <p:extLst>
      <p:ext uri="{BB962C8B-B14F-4D97-AF65-F5344CB8AC3E}">
        <p14:creationId xmlns:p14="http://schemas.microsoft.com/office/powerpoint/2010/main" val="259507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82DD7-E1BD-4D47-AE9B-AF34ABE0DF05}" type="datetimeFigureOut">
              <a:rPr lang="en-US" smtClean="0"/>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19401-7CAE-49E3-BDA6-1C878F186CCE}" type="slidenum">
              <a:rPr lang="en-US" smtClean="0"/>
              <a:t>‹#›</a:t>
            </a:fld>
            <a:endParaRPr lang="en-US"/>
          </a:p>
        </p:txBody>
      </p:sp>
    </p:spTree>
    <p:extLst>
      <p:ext uri="{BB962C8B-B14F-4D97-AF65-F5344CB8AC3E}">
        <p14:creationId xmlns:p14="http://schemas.microsoft.com/office/powerpoint/2010/main" val="2756920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154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Targets</a:t>
            </a:r>
            <a:endParaRPr lang="en-US" dirty="0"/>
          </a:p>
        </p:txBody>
      </p:sp>
      <p:sp>
        <p:nvSpPr>
          <p:cNvPr id="3" name="Content Placeholder 2"/>
          <p:cNvSpPr>
            <a:spLocks noGrp="1"/>
          </p:cNvSpPr>
          <p:nvPr>
            <p:ph idx="1"/>
          </p:nvPr>
        </p:nvSpPr>
        <p:spPr/>
        <p:txBody>
          <a:bodyPr/>
          <a:lstStyle/>
          <a:p>
            <a:pPr marL="0" indent="0">
              <a:buNone/>
            </a:pPr>
            <a:r>
              <a:rPr lang="en-US" dirty="0" smtClean="0"/>
              <a:t>I can identify elements of a story that help determine theme.</a:t>
            </a:r>
          </a:p>
          <a:p>
            <a:pPr marL="0" indent="0">
              <a:buNone/>
            </a:pPr>
            <a:r>
              <a:rPr lang="en-US" dirty="0" smtClean="0"/>
              <a:t>To understand how to arrive at the theme of the story.</a:t>
            </a:r>
          </a:p>
          <a:p>
            <a:pPr marL="0" indent="0">
              <a:buNone/>
            </a:pPr>
            <a:r>
              <a:rPr lang="en-US" dirty="0" smtClean="0"/>
              <a:t>By finding the theme of a short story.  </a:t>
            </a:r>
            <a:endParaRPr lang="en-US" dirty="0"/>
          </a:p>
        </p:txBody>
      </p:sp>
    </p:spTree>
    <p:extLst>
      <p:ext uri="{BB962C8B-B14F-4D97-AF65-F5344CB8AC3E}">
        <p14:creationId xmlns:p14="http://schemas.microsoft.com/office/powerpoint/2010/main" val="240841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Monday 11/26</a:t>
            </a:r>
            <a:br>
              <a:rPr lang="en-US" dirty="0" smtClean="0"/>
            </a:br>
            <a:r>
              <a:rPr lang="en-US" dirty="0" smtClean="0"/>
              <a:t>I.J. 50</a:t>
            </a:r>
            <a:endParaRPr lang="en-US" dirty="0"/>
          </a:p>
        </p:txBody>
      </p:sp>
      <p:sp>
        <p:nvSpPr>
          <p:cNvPr id="3" name="Content Placeholder 2"/>
          <p:cNvSpPr>
            <a:spLocks noGrp="1"/>
          </p:cNvSpPr>
          <p:nvPr>
            <p:ph idx="1"/>
          </p:nvPr>
        </p:nvSpPr>
        <p:spPr/>
        <p:txBody>
          <a:bodyPr/>
          <a:lstStyle/>
          <a:p>
            <a:r>
              <a:rPr lang="en-US" dirty="0" smtClean="0"/>
              <a:t>While you </a:t>
            </a:r>
            <a:r>
              <a:rPr lang="en-US" i="1" dirty="0" smtClean="0"/>
              <a:t>read silently </a:t>
            </a:r>
            <a:r>
              <a:rPr lang="en-US" dirty="0" smtClean="0"/>
              <a:t>I will be collecting information about the book you are currently reading.  </a:t>
            </a:r>
          </a:p>
          <a:p>
            <a:r>
              <a:rPr lang="en-US" dirty="0" smtClean="0"/>
              <a:t>Be sure your textbook is open to page 323 and your I.J. is open to page 50.  </a:t>
            </a:r>
            <a:endParaRPr lang="en-US" dirty="0"/>
          </a:p>
        </p:txBody>
      </p:sp>
    </p:spTree>
    <p:extLst>
      <p:ext uri="{BB962C8B-B14F-4D97-AF65-F5344CB8AC3E}">
        <p14:creationId xmlns:p14="http://schemas.microsoft.com/office/powerpoint/2010/main" val="2001603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Monday 11/26</a:t>
            </a:r>
            <a:br>
              <a:rPr lang="en-US" dirty="0" smtClean="0"/>
            </a:br>
            <a:r>
              <a:rPr lang="en-US" dirty="0" smtClean="0"/>
              <a:t>I.J. 50</a:t>
            </a:r>
            <a:endParaRPr lang="en-US" dirty="0"/>
          </a:p>
        </p:txBody>
      </p:sp>
      <p:sp>
        <p:nvSpPr>
          <p:cNvPr id="3" name="Content Placeholder 2"/>
          <p:cNvSpPr>
            <a:spLocks noGrp="1"/>
          </p:cNvSpPr>
          <p:nvPr>
            <p:ph idx="1"/>
          </p:nvPr>
        </p:nvSpPr>
        <p:spPr/>
        <p:txBody>
          <a:bodyPr>
            <a:normAutofit lnSpcReduction="10000"/>
          </a:bodyPr>
          <a:lstStyle/>
          <a:p>
            <a:r>
              <a:rPr lang="en-US" dirty="0" smtClean="0"/>
              <a:t>Learning Targets </a:t>
            </a:r>
          </a:p>
          <a:p>
            <a:r>
              <a:rPr lang="en-US" dirty="0" smtClean="0"/>
              <a:t>Review how to discover a theme.  </a:t>
            </a:r>
          </a:p>
          <a:p>
            <a:r>
              <a:rPr lang="en-US" dirty="0" smtClean="0"/>
              <a:t>Reading “The Only Girl in the World for Me”  </a:t>
            </a:r>
          </a:p>
          <a:p>
            <a:pPr marL="457200" lvl="1" indent="0">
              <a:buNone/>
            </a:pPr>
            <a:r>
              <a:rPr lang="en-US" dirty="0" smtClean="0"/>
              <a:t>Page 323</a:t>
            </a:r>
            <a:endParaRPr lang="en-US" dirty="0"/>
          </a:p>
          <a:p>
            <a:pPr lvl="1"/>
            <a:r>
              <a:rPr lang="en-US" dirty="0" smtClean="0"/>
              <a:t>While you and your partner read, take notes that will help you discover the theme.  </a:t>
            </a:r>
          </a:p>
          <a:p>
            <a:pPr lvl="1"/>
            <a:r>
              <a:rPr lang="en-US" dirty="0" smtClean="0"/>
              <a:t>When you finish, individually write what the theme is.  We will share as a class when everyone finishes.  </a:t>
            </a:r>
            <a:endParaRPr lang="en-US" dirty="0"/>
          </a:p>
          <a:p>
            <a:pPr lvl="1"/>
            <a:endParaRPr lang="en-US" dirty="0" smtClean="0"/>
          </a:p>
        </p:txBody>
      </p:sp>
    </p:spTree>
    <p:extLst>
      <p:ext uri="{BB962C8B-B14F-4D97-AF65-F5344CB8AC3E}">
        <p14:creationId xmlns:p14="http://schemas.microsoft.com/office/powerpoint/2010/main" val="1905605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BEBB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Tuesday 11/27</a:t>
            </a:r>
            <a:br>
              <a:rPr lang="en-US" dirty="0" smtClean="0"/>
            </a:br>
            <a:r>
              <a:rPr lang="en-US" dirty="0" smtClean="0"/>
              <a:t>I.J. 51</a:t>
            </a:r>
            <a:endParaRPr lang="en-US" dirty="0"/>
          </a:p>
        </p:txBody>
      </p:sp>
      <p:sp>
        <p:nvSpPr>
          <p:cNvPr id="3" name="Content Placeholder 2"/>
          <p:cNvSpPr>
            <a:spLocks noGrp="1"/>
          </p:cNvSpPr>
          <p:nvPr>
            <p:ph idx="1"/>
          </p:nvPr>
        </p:nvSpPr>
        <p:spPr/>
        <p:txBody>
          <a:bodyPr>
            <a:normAutofit fontScale="92500"/>
          </a:bodyPr>
          <a:lstStyle/>
          <a:p>
            <a:r>
              <a:rPr lang="en-US" dirty="0" smtClean="0"/>
              <a:t>Think about one of your favorite movies/ books.  Typically the story is told by one person or a narrator.  Describe what it would be like to see the story from another character’s point of view.  Write at least a paragraph.  </a:t>
            </a:r>
          </a:p>
          <a:p>
            <a:r>
              <a:rPr lang="en-US" dirty="0" smtClean="0"/>
              <a:t>Be sure your textbook is open to pg. 348 for today.  </a:t>
            </a:r>
          </a:p>
          <a:p>
            <a:r>
              <a:rPr lang="en-US" dirty="0" smtClean="0"/>
              <a:t>When you finish, read your independent book silently.  </a:t>
            </a:r>
            <a:endParaRPr lang="en-US" dirty="0"/>
          </a:p>
        </p:txBody>
      </p:sp>
    </p:spTree>
    <p:extLst>
      <p:ext uri="{BB962C8B-B14F-4D97-AF65-F5344CB8AC3E}">
        <p14:creationId xmlns:p14="http://schemas.microsoft.com/office/powerpoint/2010/main" val="2279937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Wednesday 11/28</a:t>
            </a:r>
            <a:br>
              <a:rPr lang="en-US" dirty="0" smtClean="0"/>
            </a:br>
            <a:r>
              <a:rPr lang="en-US" dirty="0" smtClean="0"/>
              <a:t>I.J. 52</a:t>
            </a:r>
            <a:endParaRPr lang="en-US" dirty="0"/>
          </a:p>
        </p:txBody>
      </p:sp>
      <p:sp>
        <p:nvSpPr>
          <p:cNvPr id="3" name="Content Placeholder 2"/>
          <p:cNvSpPr>
            <a:spLocks noGrp="1"/>
          </p:cNvSpPr>
          <p:nvPr>
            <p:ph idx="1"/>
          </p:nvPr>
        </p:nvSpPr>
        <p:spPr/>
        <p:txBody>
          <a:bodyPr>
            <a:normAutofit lnSpcReduction="10000"/>
          </a:bodyPr>
          <a:lstStyle/>
          <a:p>
            <a:r>
              <a:rPr lang="en-US" dirty="0" smtClean="0"/>
              <a:t>Have your Book Cover Project out on your desk.  </a:t>
            </a:r>
          </a:p>
          <a:p>
            <a:r>
              <a:rPr lang="en-US" dirty="0" smtClean="0"/>
              <a:t>Read </a:t>
            </a:r>
            <a:r>
              <a:rPr lang="en-US" dirty="0" smtClean="0"/>
              <a:t>silently.</a:t>
            </a:r>
            <a:endParaRPr lang="en-US" dirty="0" smtClean="0"/>
          </a:p>
          <a:p>
            <a:pPr marL="0" indent="0">
              <a:buNone/>
            </a:pPr>
            <a:endParaRPr lang="en-US" dirty="0" smtClean="0"/>
          </a:p>
          <a:p>
            <a:r>
              <a:rPr lang="en-US" dirty="0" smtClean="0"/>
              <a:t>While </a:t>
            </a:r>
            <a:r>
              <a:rPr lang="en-US" dirty="0" smtClean="0"/>
              <a:t>your classmates present, take notes from at least 10 of the books you hear about.  Make sure you write down information that will help you determine whether you’d want to read it or not.  </a:t>
            </a:r>
            <a:endParaRPr lang="en-US" dirty="0"/>
          </a:p>
        </p:txBody>
      </p:sp>
    </p:spTree>
    <p:extLst>
      <p:ext uri="{BB962C8B-B14F-4D97-AF65-F5344CB8AC3E}">
        <p14:creationId xmlns:p14="http://schemas.microsoft.com/office/powerpoint/2010/main" val="888167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Thursday 11/29</a:t>
            </a:r>
            <a:br>
              <a:rPr lang="en-US" dirty="0" smtClean="0"/>
            </a:br>
            <a:r>
              <a:rPr lang="en-US" dirty="0" smtClean="0"/>
              <a:t>I.J. 53</a:t>
            </a:r>
            <a:endParaRPr lang="en-US" dirty="0"/>
          </a:p>
        </p:txBody>
      </p:sp>
      <p:sp>
        <p:nvSpPr>
          <p:cNvPr id="3" name="Content Placeholder 2"/>
          <p:cNvSpPr>
            <a:spLocks noGrp="1"/>
          </p:cNvSpPr>
          <p:nvPr>
            <p:ph idx="1"/>
          </p:nvPr>
        </p:nvSpPr>
        <p:spPr/>
        <p:txBody>
          <a:bodyPr/>
          <a:lstStyle/>
          <a:p>
            <a:r>
              <a:rPr lang="en-US" dirty="0" smtClean="0"/>
              <a:t>Before you begin reading, turn in your textbook to page 351 and your I.J. to page 53.  </a:t>
            </a:r>
          </a:p>
          <a:p>
            <a:r>
              <a:rPr lang="en-US" dirty="0" smtClean="0"/>
              <a:t>Read silently</a:t>
            </a:r>
            <a:endParaRPr lang="en-US" dirty="0"/>
          </a:p>
        </p:txBody>
      </p:sp>
    </p:spTree>
    <p:extLst>
      <p:ext uri="{BB962C8B-B14F-4D97-AF65-F5344CB8AC3E}">
        <p14:creationId xmlns:p14="http://schemas.microsoft.com/office/powerpoint/2010/main" val="335916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Friday 11/30</a:t>
            </a:r>
            <a:br>
              <a:rPr lang="en-US" dirty="0" smtClean="0"/>
            </a:br>
            <a:r>
              <a:rPr lang="en-US" dirty="0" smtClean="0"/>
              <a:t>I.J. 54</a:t>
            </a:r>
            <a:endParaRPr lang="en-US" dirty="0"/>
          </a:p>
        </p:txBody>
      </p:sp>
      <p:sp>
        <p:nvSpPr>
          <p:cNvPr id="3" name="Content Placeholder 2"/>
          <p:cNvSpPr>
            <a:spLocks noGrp="1"/>
          </p:cNvSpPr>
          <p:nvPr>
            <p:ph idx="1"/>
          </p:nvPr>
        </p:nvSpPr>
        <p:spPr/>
        <p:txBody>
          <a:bodyPr/>
          <a:lstStyle/>
          <a:p>
            <a:r>
              <a:rPr lang="en-US" dirty="0" smtClean="0"/>
              <a:t>Before you begin reading, turn in your textbook to page 357 and your I.J. to page 54.  </a:t>
            </a:r>
          </a:p>
          <a:p>
            <a:r>
              <a:rPr lang="en-US" dirty="0" smtClean="0"/>
              <a:t>Read silently</a:t>
            </a:r>
          </a:p>
          <a:p>
            <a:endParaRPr lang="en-US" dirty="0"/>
          </a:p>
        </p:txBody>
      </p:sp>
    </p:spTree>
    <p:extLst>
      <p:ext uri="{BB962C8B-B14F-4D97-AF65-F5344CB8AC3E}">
        <p14:creationId xmlns:p14="http://schemas.microsoft.com/office/powerpoint/2010/main" val="3109775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318</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Learning Targets</vt:lpstr>
      <vt:lpstr>Reading: Monday 11/26 I.J. 50</vt:lpstr>
      <vt:lpstr>Reading: Monday 11/26 I.J. 50</vt:lpstr>
      <vt:lpstr>Reading: Tuesday 11/27 I.J. 51</vt:lpstr>
      <vt:lpstr>Reading: Wednesday 11/28 I.J. 52</vt:lpstr>
      <vt:lpstr>Reading: Thursday 11/29 I.J. 53</vt:lpstr>
      <vt:lpstr>Reading: Friday 11/30 I.J. 54</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dc:creator>
  <cp:lastModifiedBy>IMT</cp:lastModifiedBy>
  <cp:revision>9</cp:revision>
  <dcterms:created xsi:type="dcterms:W3CDTF">2012-11-26T14:21:43Z</dcterms:created>
  <dcterms:modified xsi:type="dcterms:W3CDTF">2012-11-28T15:16:24Z</dcterms:modified>
</cp:coreProperties>
</file>