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60" r:id="rId3"/>
    <p:sldId id="259" r:id="rId4"/>
    <p:sldId id="258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CCCC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D976F-235D-4D30-B816-A266648A875E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86416-C422-45AF-A58F-84AA863C4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42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1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7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76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881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5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12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6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3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9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7B5E-3FC6-4CE1-99CA-2059375E7491}" type="datetimeFigureOut">
              <a:rPr lang="en-US" smtClean="0"/>
              <a:t>11/15/2012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03E72-C03B-4EBA-837C-62E2DF81C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1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Reading: Wednesday 11/14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reading “Echo and Narcissus” answer the following questions on a separate piece of paper.  </a:t>
            </a:r>
          </a:p>
          <a:p>
            <a:r>
              <a:rPr lang="en-US" dirty="0" smtClean="0"/>
              <a:t>This is </a:t>
            </a:r>
            <a:r>
              <a:rPr lang="en-US" i="1" dirty="0" smtClean="0"/>
              <a:t>due at the end of class.</a:t>
            </a:r>
          </a:p>
          <a:p>
            <a:r>
              <a:rPr lang="en-US" dirty="0" smtClean="0"/>
              <a:t>Page 294: </a:t>
            </a:r>
          </a:p>
          <a:p>
            <a:pPr lvl="1"/>
            <a:r>
              <a:rPr lang="en-US" sz="3200" dirty="0" smtClean="0"/>
              <a:t>Questions # 2,4,5, and Reading Check A-E </a:t>
            </a:r>
          </a:p>
          <a:p>
            <a:pPr lvl="1"/>
            <a:r>
              <a:rPr lang="en-US" sz="3200" dirty="0" smtClean="0"/>
              <a:t>In a few sentences, compare and contrast the video version to the book’s version.  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87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977"/>
            <a:ext cx="8229600" cy="1143000"/>
          </a:xfrm>
        </p:spPr>
        <p:txBody>
          <a:bodyPr/>
          <a:lstStyle/>
          <a:p>
            <a:r>
              <a:rPr lang="en-US" u="sng" dirty="0"/>
              <a:t>Reading: Thursday 11/15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While reading your independent reading book today, write a paragraph (on a separate piece of paper) on what you think the theme of your book is.  Remember to follow the steps of discovering theme: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Take notes of events in the story, or the plot.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down the climax and resolution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the overall topic in your novel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Then write a complete paragraph describing how these events and topics helped you discover the theme. 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Make sure your name is on it, and turn it into THE HUB.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Reading: Thursday 11/15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Vocabulary Packet is due </a:t>
            </a:r>
          </a:p>
          <a:p>
            <a:pPr marL="914400" lvl="2" indent="0" algn="ctr">
              <a:buNone/>
            </a:pPr>
            <a:r>
              <a:rPr lang="en-US" sz="3200" b="1" dirty="0" smtClean="0"/>
              <a:t>TUESDAY 11/20</a:t>
            </a:r>
          </a:p>
          <a:p>
            <a:pPr marL="914400" lvl="2" indent="0" algn="ctr">
              <a:buNone/>
            </a:pPr>
            <a:endParaRPr lang="en-US" sz="3200" b="1" dirty="0" smtClean="0"/>
          </a:p>
          <a:p>
            <a:pPr lvl="2"/>
            <a:r>
              <a:rPr lang="en-US" sz="3200" dirty="0" smtClean="0"/>
              <a:t>There will be a short test over these words on Tuesday. 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416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Reading: </a:t>
            </a:r>
            <a:r>
              <a:rPr lang="en-US" dirty="0" smtClean="0"/>
              <a:t>Friday 11/16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I.J. 49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reading “Charles”, answer the questions on pg. 297 that refer to the following topics: </a:t>
            </a:r>
          </a:p>
          <a:p>
            <a:pPr lvl="1"/>
            <a:r>
              <a:rPr lang="en-US" dirty="0" smtClean="0"/>
              <a:t>Characters</a:t>
            </a:r>
          </a:p>
          <a:p>
            <a:pPr lvl="1"/>
            <a:r>
              <a:rPr lang="en-US" dirty="0" smtClean="0"/>
              <a:t>Setting</a:t>
            </a:r>
          </a:p>
          <a:p>
            <a:pPr lvl="1"/>
            <a:r>
              <a:rPr lang="en-US" dirty="0" smtClean="0"/>
              <a:t>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78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207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Reading: Wednesday 11/14</vt:lpstr>
      <vt:lpstr>Reading: Thursday 11/15</vt:lpstr>
      <vt:lpstr>Reading: Thursday 11/15</vt:lpstr>
      <vt:lpstr>Reading: Friday 11/16 I.J. 49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IMT</dc:creator>
  <cp:lastModifiedBy>IMT</cp:lastModifiedBy>
  <cp:revision>11</cp:revision>
  <cp:lastPrinted>2012-11-15T19:05:26Z</cp:lastPrinted>
  <dcterms:created xsi:type="dcterms:W3CDTF">2012-11-14T13:47:55Z</dcterms:created>
  <dcterms:modified xsi:type="dcterms:W3CDTF">2012-11-15T22:12:35Z</dcterms:modified>
</cp:coreProperties>
</file>