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7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5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4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3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5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ED15-DB3F-4228-AC1A-E45F2DF8231A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965A-46C3-474D-AFFD-A956572C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Thursday 11-8</a:t>
            </a:r>
            <a:br>
              <a:rPr lang="en-US" dirty="0" smtClean="0"/>
            </a:br>
            <a:r>
              <a:rPr lang="en-US" u="sng" dirty="0" smtClean="0"/>
              <a:t>I.J. 45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236-237, </a:t>
            </a:r>
          </a:p>
          <a:p>
            <a:r>
              <a:rPr lang="en-US" i="1" dirty="0"/>
              <a:t>S</a:t>
            </a:r>
            <a:r>
              <a:rPr lang="en-US" i="1" dirty="0" smtClean="0"/>
              <a:t>ilently</a:t>
            </a:r>
            <a:r>
              <a:rPr lang="en-US" dirty="0" smtClean="0"/>
              <a:t> take notes on THEME</a:t>
            </a:r>
          </a:p>
          <a:p>
            <a:r>
              <a:rPr lang="en-US" dirty="0" smtClean="0"/>
              <a:t>When you finish, you may read your independent reading book.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Thursday 11-8</a:t>
            </a:r>
            <a:br>
              <a:rPr lang="en-US" dirty="0" smtClean="0"/>
            </a:br>
            <a:r>
              <a:rPr lang="en-US" u="sng" dirty="0" smtClean="0"/>
              <a:t>I.J. 45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 “Hearts and Hands”, answer the following questions.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plot</a:t>
            </a:r>
            <a:r>
              <a:rPr lang="en-US" dirty="0" smtClean="0"/>
              <a:t>? (Write a paragraph describing all of the various elements of the plot diagram and what parts of this story fit them) 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What is the topic</a:t>
            </a:r>
            <a:r>
              <a:rPr lang="en-US" dirty="0" smtClean="0"/>
              <a:t>? (the main thing begin discussed or presented)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What is the story’s truth—its theme? </a:t>
            </a:r>
          </a:p>
        </p:txBody>
      </p:sp>
    </p:spTree>
    <p:extLst>
      <p:ext uri="{BB962C8B-B14F-4D97-AF65-F5344CB8AC3E}">
        <p14:creationId xmlns:p14="http://schemas.microsoft.com/office/powerpoint/2010/main" val="16120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Friday 11-9</a:t>
            </a:r>
            <a:br>
              <a:rPr lang="en-US" dirty="0" smtClean="0"/>
            </a:br>
            <a:r>
              <a:rPr lang="en-US" u="sng" dirty="0" smtClean="0"/>
              <a:t>I.J. 46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Turn to “The </a:t>
            </a:r>
            <a:r>
              <a:rPr lang="en-US" dirty="0" smtClean="0"/>
              <a:t>Highwayman” </a:t>
            </a:r>
            <a:r>
              <a:rPr lang="en-US" dirty="0" smtClean="0"/>
              <a:t>on Pg</a:t>
            </a:r>
            <a:r>
              <a:rPr lang="en-US" dirty="0"/>
              <a:t>. </a:t>
            </a:r>
            <a:r>
              <a:rPr lang="en-US" dirty="0" smtClean="0"/>
              <a:t>246</a:t>
            </a:r>
          </a:p>
          <a:p>
            <a:r>
              <a:rPr lang="en-US" dirty="0" smtClean="0"/>
              <a:t>Begin </a:t>
            </a:r>
            <a:r>
              <a:rPr lang="en-US" smtClean="0"/>
              <a:t>reading your </a:t>
            </a:r>
            <a:r>
              <a:rPr lang="en-US" dirty="0" smtClean="0"/>
              <a:t>independent reading book.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Worksheet </a:t>
            </a:r>
            <a:r>
              <a:rPr lang="en-US" dirty="0" smtClean="0"/>
              <a:t>due at the end of class (20pts.)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121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Reading: Thursday 11-8 I.J. 45</vt:lpstr>
      <vt:lpstr>Reading: Thursday 11-8 I.J. 45</vt:lpstr>
      <vt:lpstr>Reading: Friday 11-9 I.J. 46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Thursday 11-8 I.J. 45</dc:title>
  <dc:creator>IMT</dc:creator>
  <cp:lastModifiedBy>IMT</cp:lastModifiedBy>
  <cp:revision>9</cp:revision>
  <dcterms:created xsi:type="dcterms:W3CDTF">2012-10-30T15:50:26Z</dcterms:created>
  <dcterms:modified xsi:type="dcterms:W3CDTF">2012-11-09T16:03:06Z</dcterms:modified>
</cp:coreProperties>
</file>