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782C-F415-0A44-9597-9F5C05803045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82B-CF33-DC4B-ADF9-7B3084DE7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782C-F415-0A44-9597-9F5C05803045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82B-CF33-DC4B-ADF9-7B3084DE7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782C-F415-0A44-9597-9F5C05803045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82B-CF33-DC4B-ADF9-7B3084DE7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782C-F415-0A44-9597-9F5C05803045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82B-CF33-DC4B-ADF9-7B3084DE7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782C-F415-0A44-9597-9F5C05803045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82B-CF33-DC4B-ADF9-7B3084DE7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782C-F415-0A44-9597-9F5C05803045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82B-CF33-DC4B-ADF9-7B3084DE7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782C-F415-0A44-9597-9F5C05803045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82B-CF33-DC4B-ADF9-7B3084DE7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782C-F415-0A44-9597-9F5C05803045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82B-CF33-DC4B-ADF9-7B3084DE7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782C-F415-0A44-9597-9F5C05803045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82B-CF33-DC4B-ADF9-7B3084DE7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782C-F415-0A44-9597-9F5C05803045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82B-CF33-DC4B-ADF9-7B3084DE7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782C-F415-0A44-9597-9F5C05803045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582B-CF33-DC4B-ADF9-7B3084DE71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0782C-F415-0A44-9597-9F5C05803045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D582B-CF33-DC4B-ADF9-7B3084DE71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65555"/>
            <a:ext cx="7772400" cy="1470025"/>
          </a:xfrm>
        </p:spPr>
        <p:txBody>
          <a:bodyPr/>
          <a:lstStyle/>
          <a:p>
            <a:r>
              <a:rPr lang="en-US" b="1" u="sng" dirty="0" smtClean="0"/>
              <a:t>Reading: Monday 10/15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65412"/>
            <a:ext cx="8263965" cy="5453529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Take any papers out of your Reading Folder (back corner)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Tape your Test #1 into your I.J. page 31 and add it to your table of contents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Go to I.J. to page 32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Go to textbook page 57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Complete the </a:t>
            </a:r>
            <a:r>
              <a:rPr lang="en-US" dirty="0" err="1" smtClean="0">
                <a:solidFill>
                  <a:schemeClr val="tx1"/>
                </a:solidFill>
              </a:rPr>
              <a:t>Quickwrite</a:t>
            </a:r>
            <a:r>
              <a:rPr lang="en-US" dirty="0" smtClean="0">
                <a:solidFill>
                  <a:schemeClr val="tx1"/>
                </a:solidFill>
              </a:rPr>
              <a:t> question from page 57 on page 32 of your I.J.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Put all assignments from the assignment sheet in your table of contents as well.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Read your independent book silently.    </a:t>
            </a:r>
          </a:p>
          <a:p>
            <a:pPr algn="l"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Reading: Tuesday 10/16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Monsters Are Due on Maple Street”</a:t>
            </a:r>
          </a:p>
          <a:p>
            <a:pPr lvl="1"/>
            <a:r>
              <a:rPr lang="en-US" dirty="0" smtClean="0"/>
              <a:t>ACT ONE: pages 61-67</a:t>
            </a:r>
          </a:p>
          <a:p>
            <a:pPr lvl="1"/>
            <a:r>
              <a:rPr lang="en-US" dirty="0" smtClean="0"/>
              <a:t>While reading ACT ONE, complete the Make Inferences Questions throughout the text on I.J. page 34.  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The Monsters Are Due on Maple Street</a:t>
            </a:r>
            <a:br>
              <a:rPr lang="en-US" u="sng" dirty="0" smtClean="0"/>
            </a:br>
            <a:r>
              <a:rPr lang="en-US" u="sng" dirty="0" smtClean="0"/>
              <a:t>Wednesday 10-17</a:t>
            </a:r>
            <a:br>
              <a:rPr lang="en-US" u="sng" dirty="0" smtClean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out a separate piece of paper, and put your name on the top. 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QUIZ</a:t>
            </a:r>
            <a:r>
              <a:rPr lang="en-US" dirty="0" smtClean="0"/>
              <a:t>: On textbook page 68, complete the “Reading Check” (Questions a-</a:t>
            </a:r>
            <a:r>
              <a:rPr lang="en-US" dirty="0" err="1" smtClean="0"/>
              <a:t>e</a:t>
            </a:r>
            <a:r>
              <a:rPr lang="en-US" dirty="0" smtClean="0"/>
              <a:t>). </a:t>
            </a:r>
            <a:r>
              <a:rPr lang="en-US" dirty="0"/>
              <a:t>T</a:t>
            </a:r>
            <a:r>
              <a:rPr lang="en-US" dirty="0" smtClean="0"/>
              <a:t>urn it in at THE HUB and complete the next step.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 One: Response and Analysis, page 68</a:t>
            </a:r>
          </a:p>
          <a:p>
            <a:pPr marL="971550" lvl="1" indent="-514350"/>
            <a:r>
              <a:rPr lang="en-US" dirty="0" smtClean="0"/>
              <a:t>Questions # 1,2,3,7</a:t>
            </a:r>
          </a:p>
          <a:p>
            <a:pPr marL="971550" lvl="1" indent="-514350"/>
            <a:r>
              <a:rPr lang="en-US" u="sng" dirty="0" smtClean="0"/>
              <a:t>I.J. page 35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The Monsters Are Due on Maple Street</a:t>
            </a:r>
            <a:br>
              <a:rPr lang="en-US" u="sng" dirty="0" smtClean="0"/>
            </a:br>
            <a:r>
              <a:rPr lang="en-US" u="sng" dirty="0" smtClean="0"/>
              <a:t>Thursday 10-18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 TWO</a:t>
            </a:r>
          </a:p>
          <a:p>
            <a:pPr lvl="1"/>
            <a:r>
              <a:rPr lang="en-US" dirty="0" smtClean="0"/>
              <a:t>Answer the Make Inferences Questions #6-9 throughout Act Two on I.J. page 36.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When we finish ACT TWO:</a:t>
            </a:r>
          </a:p>
          <a:p>
            <a:pPr lvl="2"/>
            <a:r>
              <a:rPr lang="en-US" dirty="0" smtClean="0"/>
              <a:t>Textbook page 78, #3,5,6 (on I.J. page 37)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The Monsters Are Due on Maple Street</a:t>
            </a:r>
            <a:br>
              <a:rPr lang="en-US" u="sng" dirty="0" smtClean="0"/>
            </a:br>
            <a:r>
              <a:rPr lang="en-US" u="sng" dirty="0" smtClean="0"/>
              <a:t>Friday 10-19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rest of the Worksheet Assignments on I.J. pages 38-39, and make sure your I.J. is up to date.  </a:t>
            </a:r>
          </a:p>
          <a:p>
            <a:r>
              <a:rPr lang="en-US" dirty="0" smtClean="0"/>
              <a:t>Your I.J. is DUE TUESDAY, OCTOBER 23</a:t>
            </a:r>
            <a:r>
              <a:rPr lang="en-US" baseline="30000" dirty="0" smtClean="0"/>
              <a:t>rd</a:t>
            </a:r>
            <a:r>
              <a:rPr lang="en-US" dirty="0" smtClean="0"/>
              <a:t>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303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Reading: Monday 10/15</vt:lpstr>
      <vt:lpstr>Reading: Tuesday 10/16</vt:lpstr>
      <vt:lpstr>The Monsters Are Due on Maple Street Wednesday 10-17 </vt:lpstr>
      <vt:lpstr>The Monsters Are Due on Maple Street Thursday 10-18 </vt:lpstr>
      <vt:lpstr>The Monsters Are Due on Maple Street Friday 10-19 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Reading: Monday 10/15</dc:title>
  <dc:creator>Candice Lewis</dc:creator>
  <cp:lastModifiedBy>Candice Lewis</cp:lastModifiedBy>
  <cp:revision>4</cp:revision>
  <dcterms:created xsi:type="dcterms:W3CDTF">2012-10-13T18:54:24Z</dcterms:created>
  <dcterms:modified xsi:type="dcterms:W3CDTF">2012-10-13T19:51:40Z</dcterms:modified>
</cp:coreProperties>
</file>