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27.xml" ContentType="application/vnd.openxmlformats-officedocument.presentationml.slide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28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84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FD3E-CA50-6844-B8BC-909728D1B2D0}" type="datetimeFigureOut">
              <a:rPr lang="en-US" smtClean="0"/>
              <a:pPr/>
              <a:t>5/3/15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5CF5-F0B5-BC4B-8275-002E9885E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FD3E-CA50-6844-B8BC-909728D1B2D0}" type="datetimeFigureOut">
              <a:rPr lang="en-US" smtClean="0"/>
              <a:pPr/>
              <a:t>5/3/15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5CF5-F0B5-BC4B-8275-002E9885E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FD3E-CA50-6844-B8BC-909728D1B2D0}" type="datetimeFigureOut">
              <a:rPr lang="en-US" smtClean="0"/>
              <a:pPr/>
              <a:t>5/3/15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5CF5-F0B5-BC4B-8275-002E9885E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FD3E-CA50-6844-B8BC-909728D1B2D0}" type="datetimeFigureOut">
              <a:rPr lang="en-US" smtClean="0"/>
              <a:pPr/>
              <a:t>5/3/15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5CF5-F0B5-BC4B-8275-002E9885E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FD3E-CA50-6844-B8BC-909728D1B2D0}" type="datetimeFigureOut">
              <a:rPr lang="en-US" smtClean="0"/>
              <a:pPr/>
              <a:t>5/3/15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5CF5-F0B5-BC4B-8275-002E9885E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FD3E-CA50-6844-B8BC-909728D1B2D0}" type="datetimeFigureOut">
              <a:rPr lang="en-US" smtClean="0"/>
              <a:pPr/>
              <a:t>5/3/15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5CF5-F0B5-BC4B-8275-002E9885E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FD3E-CA50-6844-B8BC-909728D1B2D0}" type="datetimeFigureOut">
              <a:rPr lang="en-US" smtClean="0"/>
              <a:pPr/>
              <a:t>5/3/15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5CF5-F0B5-BC4B-8275-002E9885E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FD3E-CA50-6844-B8BC-909728D1B2D0}" type="datetimeFigureOut">
              <a:rPr lang="en-US" smtClean="0"/>
              <a:pPr/>
              <a:t>5/3/15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5CF5-F0B5-BC4B-8275-002E9885E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FD3E-CA50-6844-B8BC-909728D1B2D0}" type="datetimeFigureOut">
              <a:rPr lang="en-US" smtClean="0"/>
              <a:pPr/>
              <a:t>5/3/15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5CF5-F0B5-BC4B-8275-002E9885E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FD3E-CA50-6844-B8BC-909728D1B2D0}" type="datetimeFigureOut">
              <a:rPr lang="en-US" smtClean="0"/>
              <a:pPr/>
              <a:t>5/3/15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5CF5-F0B5-BC4B-8275-002E9885E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FD3E-CA50-6844-B8BC-909728D1B2D0}" type="datetimeFigureOut">
              <a:rPr lang="en-US" smtClean="0"/>
              <a:pPr/>
              <a:t>5/3/15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5CF5-F0B5-BC4B-8275-002E9885E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BFD3E-CA50-6844-B8BC-909728D1B2D0}" type="datetimeFigureOut">
              <a:rPr lang="en-US" smtClean="0"/>
              <a:pPr/>
              <a:t>5/3/15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45CF5-F0B5-BC4B-8275-002E9885E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nn.com/studentnews" TargetMode="Externa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h2Tac1gNPU" TargetMode="External"/><Relationship Id="rId4" Type="http://schemas.openxmlformats.org/officeDocument/2006/relationships/hyperlink" Target="https://www.youtube.com/watch?v=uKZ_ilKcsE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ptXlmZzSVV8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nn.com/studentnews" TargetMode="External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nn.com/studentnews" TargetMode="External"/><Relationship Id="rId3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log.theveteranssite.com/civilwarigins/?utm_source=social&amp;utm_medium=flag&amp;utm_campaign=civilwarigins&amp;utm_term=20141220%235tHPwgxWOrSJb5Zr.01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nn.com/studentnews" TargetMode="Externa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nn.com/studentnews" TargetMode="Externa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May Week </a:t>
            </a:r>
            <a:r>
              <a:rPr lang="en-US" dirty="0"/>
              <a:t>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5/4-5/8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en-US" dirty="0" smtClean="0"/>
              <a:t>Mon: Thin Client Lab – quiz website/ ILP finishing</a:t>
            </a:r>
          </a:p>
          <a:p>
            <a:pPr algn="l"/>
            <a:r>
              <a:rPr lang="en-US" dirty="0" smtClean="0"/>
              <a:t>Tues: Read Returning History		</a:t>
            </a:r>
          </a:p>
          <a:p>
            <a:pPr algn="l"/>
            <a:r>
              <a:rPr lang="en-US" dirty="0" smtClean="0"/>
              <a:t>Wed: Finish Returning History, begin Critique</a:t>
            </a:r>
          </a:p>
          <a:p>
            <a:pPr algn="l"/>
            <a:r>
              <a:rPr lang="en-US" dirty="0" smtClean="0"/>
              <a:t>Thurs: Finish Critique</a:t>
            </a:r>
          </a:p>
          <a:p>
            <a:pPr algn="l"/>
            <a:r>
              <a:rPr lang="en-US" dirty="0" smtClean="0"/>
              <a:t>Fri: WOTD QUIZ and 3.8 summary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 of the 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#31 – Herbert Hoover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#32 – Franklin D. Roosevelt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9190" y="3003190"/>
            <a:ext cx="3854810" cy="3854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5625"/>
            <a:ext cx="5175250" cy="5570538"/>
          </a:xfrm>
        </p:spPr>
        <p:txBody>
          <a:bodyPr>
            <a:normAutofit/>
          </a:bodyPr>
          <a:lstStyle/>
          <a:p>
            <a:r>
              <a:rPr lang="en-US" dirty="0" smtClean="0"/>
              <a:t>Complete your notes chart for each day as best as you can</a:t>
            </a:r>
          </a:p>
          <a:p>
            <a:r>
              <a:rPr lang="en-US" dirty="0" smtClean="0"/>
              <a:t>This will be graded weekly.</a:t>
            </a:r>
          </a:p>
          <a:p>
            <a:r>
              <a:rPr lang="en-US" dirty="0" smtClean="0"/>
              <a:t>Write down words or concepts you do not understand, so we can look them up together.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08500" y="5048250"/>
            <a:ext cx="344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http://www.cnn.com/studentnews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5250" y="962817"/>
            <a:ext cx="3968750" cy="23115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“Returning History”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article</a:t>
            </a:r>
          </a:p>
          <a:p>
            <a:r>
              <a:rPr lang="en-US" dirty="0" smtClean="0"/>
              <a:t>Answer the questions and follow the directions in the margins as you read.  </a:t>
            </a:r>
          </a:p>
          <a:p>
            <a:r>
              <a:rPr lang="en-US" dirty="0" smtClean="0"/>
              <a:t>When you finish, complete the multiple choice questions.  </a:t>
            </a:r>
          </a:p>
          <a:p>
            <a:r>
              <a:rPr lang="en-US" dirty="0" smtClean="0"/>
              <a:t>Work on your Literacy Strands or read silently when you finish.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211669"/>
            <a:ext cx="48921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Rosetta Stone: </a:t>
            </a:r>
          </a:p>
          <a:p>
            <a:r>
              <a:rPr lang="en-US" dirty="0" smtClean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ptXlmZzSVV8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68875" y="5476875"/>
            <a:ext cx="4175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Benin Bronzes: </a:t>
            </a:r>
          </a:p>
          <a:p>
            <a:r>
              <a:rPr lang="en-US" dirty="0" smtClean="0">
                <a:hlinkClick r:id="rId3"/>
              </a:rPr>
              <a:t>https://www.youtube.com/watch?v=</a:t>
            </a:r>
            <a:r>
              <a:rPr lang="en-US" dirty="0" smtClean="0">
                <a:hlinkClick r:id="rId3"/>
              </a:rPr>
              <a:t>Nh2Tac1gNPU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9250" y="5603875"/>
            <a:ext cx="4837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Elgin Marbles: </a:t>
            </a:r>
          </a:p>
          <a:p>
            <a:r>
              <a:rPr lang="en-US" dirty="0" smtClean="0">
                <a:hlinkClick r:id="rId4"/>
              </a:rPr>
              <a:t>https://www.youtube.com/watch?v=</a:t>
            </a:r>
            <a:r>
              <a:rPr lang="en-US" dirty="0" smtClean="0">
                <a:hlinkClick r:id="rId4"/>
              </a:rPr>
              <a:t>uKZ_ilKcsEM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process an article by interacting with the text.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Word of the Day!</a:t>
            </a:r>
            <a:b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5794"/>
            <a:ext cx="8229600" cy="4440369"/>
          </a:xfrm>
        </p:spPr>
        <p:txBody>
          <a:bodyPr/>
          <a:lstStyle/>
          <a:p>
            <a:r>
              <a:rPr lang="en-US" b="1" u="sng" dirty="0" smtClean="0"/>
              <a:t>avant</a:t>
            </a:r>
            <a:r>
              <a:rPr lang="en-US" b="1" dirty="0" smtClean="0"/>
              <a:t>-</a:t>
            </a:r>
            <a:r>
              <a:rPr lang="en-US" b="1" u="sng" dirty="0" smtClean="0"/>
              <a:t>garde</a:t>
            </a:r>
            <a:r>
              <a:rPr lang="en-US" b="1" dirty="0" smtClean="0"/>
              <a:t> </a:t>
            </a:r>
            <a:r>
              <a:rPr lang="en-US" dirty="0" smtClean="0"/>
              <a:t>[French]</a:t>
            </a:r>
          </a:p>
          <a:p>
            <a:r>
              <a:rPr lang="en-US" dirty="0" err="1" smtClean="0"/>
              <a:t>n</a:t>
            </a:r>
            <a:r>
              <a:rPr lang="en-US" dirty="0" smtClean="0"/>
              <a:t>. an artist or group associated with the use of new techniques in their field</a:t>
            </a:r>
          </a:p>
          <a:p>
            <a:r>
              <a:rPr lang="en-US" dirty="0" smtClean="0"/>
              <a:t>Our friend is an </a:t>
            </a:r>
            <a:r>
              <a:rPr lang="en-US" u="sng" dirty="0" smtClean="0"/>
              <a:t>avant</a:t>
            </a:r>
            <a:r>
              <a:rPr lang="en-US" dirty="0" smtClean="0"/>
              <a:t>-</a:t>
            </a:r>
            <a:r>
              <a:rPr lang="en-US" u="sng" dirty="0" smtClean="0"/>
              <a:t>garde</a:t>
            </a:r>
            <a:r>
              <a:rPr lang="en-US" dirty="0" smtClean="0"/>
              <a:t>; we can’t really appreciate his work because it is too modern for us.</a:t>
            </a:r>
          </a:p>
          <a:p>
            <a:pPr>
              <a:buNone/>
            </a:pPr>
            <a:endParaRPr lang="en-US" altLang="ja-JP" dirty="0" smtClean="0">
              <a:ea typeface="ＭＳ Ｐゴシック" charset="-128"/>
              <a:cs typeface="ＭＳ Ｐゴシック" charset="-128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542794"/>
            <a:ext cx="8229600" cy="1143000"/>
          </a:xfrm>
          <a:prstGeom prst="rect">
            <a:avLst/>
          </a:prstGeom>
          <a:solidFill>
            <a:srgbClr val="FFA4E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Wednesday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 Strands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Today’s Literacy Strand</a:t>
            </a:r>
          </a:p>
          <a:p>
            <a:r>
              <a:rPr lang="en-US" dirty="0" smtClean="0"/>
              <a:t>Don’t forget to RESTATE the prompt and use proper capitalization and punctuation.  </a:t>
            </a:r>
          </a:p>
          <a:p>
            <a:r>
              <a:rPr lang="en-US" dirty="0" smtClean="0"/>
              <a:t>Work with your group to read out loud and check your answers. 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 of the 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#33 – Harry S. Truman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#34 – Dwight D. Eisenhower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4740" y="2848740"/>
            <a:ext cx="4009259" cy="40092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5625"/>
            <a:ext cx="5175250" cy="5570538"/>
          </a:xfrm>
        </p:spPr>
        <p:txBody>
          <a:bodyPr>
            <a:normAutofit/>
          </a:bodyPr>
          <a:lstStyle/>
          <a:p>
            <a:r>
              <a:rPr lang="en-US" dirty="0" smtClean="0"/>
              <a:t>Complete your notes chart for each day as best as you can</a:t>
            </a:r>
          </a:p>
          <a:p>
            <a:r>
              <a:rPr lang="en-US" dirty="0" smtClean="0"/>
              <a:t>This will be graded weekly.</a:t>
            </a:r>
          </a:p>
          <a:p>
            <a:r>
              <a:rPr lang="en-US" dirty="0" smtClean="0"/>
              <a:t>Write down words or concepts you do not understand, so we can look them up together.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08500" y="5048250"/>
            <a:ext cx="344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http://www.cnn.com/studentnews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5250" y="962817"/>
            <a:ext cx="3968750" cy="23115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“Returning History”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reading and answering the margin questions.  </a:t>
            </a:r>
          </a:p>
          <a:p>
            <a:r>
              <a:rPr lang="en-US" dirty="0" smtClean="0"/>
              <a:t>Begin answering the critique worksheet. 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critique an article by answering questions.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Word of the Day!</a:t>
            </a:r>
            <a:b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2250"/>
            <a:ext cx="8229600" cy="4633913"/>
          </a:xfrm>
        </p:spPr>
        <p:txBody>
          <a:bodyPr/>
          <a:lstStyle/>
          <a:p>
            <a:r>
              <a:rPr lang="en-US" b="1" u="sng" dirty="0" smtClean="0"/>
              <a:t>a</a:t>
            </a:r>
            <a:r>
              <a:rPr lang="en-US" b="1" dirty="0" smtClean="0"/>
              <a:t> </a:t>
            </a:r>
            <a:r>
              <a:rPr lang="en-US" b="1" u="sng" dirty="0" smtClean="0"/>
              <a:t>la</a:t>
            </a:r>
            <a:r>
              <a:rPr lang="en-US" b="1" dirty="0" smtClean="0"/>
              <a:t> </a:t>
            </a:r>
            <a:r>
              <a:rPr lang="en-US" b="1" u="sng" dirty="0" smtClean="0"/>
              <a:t>carte</a:t>
            </a:r>
            <a:r>
              <a:rPr lang="en-US" b="1" dirty="0" smtClean="0"/>
              <a:t> </a:t>
            </a:r>
            <a:r>
              <a:rPr lang="en-US" dirty="0" smtClean="0"/>
              <a:t>[French]</a:t>
            </a:r>
          </a:p>
          <a:p>
            <a:r>
              <a:rPr lang="en-US" dirty="0" smtClean="0"/>
              <a:t>adj., adv. with a separate price for each item, printed on the menu; basically it is used to refer to the individual menu items, as opposed to, say, a buffet</a:t>
            </a:r>
          </a:p>
          <a:p>
            <a:r>
              <a:rPr lang="en-US" dirty="0" smtClean="0"/>
              <a:t>I would rather order from the </a:t>
            </a:r>
            <a:r>
              <a:rPr lang="en-US" u="sng" dirty="0" smtClean="0"/>
              <a:t>a</a:t>
            </a:r>
            <a:r>
              <a:rPr lang="en-US" dirty="0" smtClean="0"/>
              <a:t> </a:t>
            </a:r>
            <a:r>
              <a:rPr lang="en-US" u="sng" dirty="0" smtClean="0"/>
              <a:t>la</a:t>
            </a:r>
            <a:r>
              <a:rPr lang="en-US" dirty="0" smtClean="0"/>
              <a:t> </a:t>
            </a:r>
            <a:r>
              <a:rPr lang="en-US" u="sng" dirty="0" smtClean="0"/>
              <a:t>carte</a:t>
            </a:r>
            <a:r>
              <a:rPr lang="en-US" dirty="0" smtClean="0"/>
              <a:t> menu; I don’t care for the food on the buffet table.</a:t>
            </a:r>
          </a:p>
          <a:p>
            <a:pPr>
              <a:buNone/>
            </a:pPr>
            <a:endParaRPr lang="en-US" altLang="ja-JP" dirty="0" smtClean="0">
              <a:ea typeface="ＭＳ Ｐゴシック" charset="-128"/>
              <a:cs typeface="ＭＳ Ｐゴシック" charset="-128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542794"/>
            <a:ext cx="8229600" cy="1143000"/>
          </a:xfrm>
          <a:prstGeom prst="rect">
            <a:avLst/>
          </a:prstGeom>
          <a:solidFill>
            <a:srgbClr val="88E7F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Monday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Word of the Day!</a:t>
            </a:r>
            <a:b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5794"/>
            <a:ext cx="8229600" cy="4440369"/>
          </a:xfrm>
        </p:spPr>
        <p:txBody>
          <a:bodyPr/>
          <a:lstStyle/>
          <a:p>
            <a:r>
              <a:rPr lang="en-US" b="1" u="sng" dirty="0" smtClean="0"/>
              <a:t>bona</a:t>
            </a:r>
            <a:r>
              <a:rPr lang="en-US" b="1" dirty="0" smtClean="0"/>
              <a:t> </a:t>
            </a:r>
            <a:r>
              <a:rPr lang="en-US" b="1" u="sng" dirty="0" smtClean="0"/>
              <a:t>fide</a:t>
            </a:r>
            <a:r>
              <a:rPr lang="en-US" b="1" dirty="0" smtClean="0"/>
              <a:t> </a:t>
            </a:r>
            <a:r>
              <a:rPr lang="en-US" dirty="0" smtClean="0"/>
              <a:t>[Latin]</a:t>
            </a:r>
          </a:p>
          <a:p>
            <a:r>
              <a:rPr lang="en-US" dirty="0" smtClean="0"/>
              <a:t>adj. authentic, genuine, in good faith</a:t>
            </a:r>
          </a:p>
          <a:p>
            <a:r>
              <a:rPr lang="en-US" dirty="0" smtClean="0"/>
              <a:t>Is the painting, “American Gothic” by Grant Wood displayed on your wall a replica, or is it </a:t>
            </a:r>
            <a:r>
              <a:rPr lang="en-US" u="sng" dirty="0" smtClean="0"/>
              <a:t>bona</a:t>
            </a:r>
            <a:r>
              <a:rPr lang="en-US" dirty="0" smtClean="0"/>
              <a:t> </a:t>
            </a:r>
            <a:r>
              <a:rPr lang="en-US" u="sng" dirty="0" smtClean="0"/>
              <a:t>fide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altLang="ja-JP" dirty="0" smtClean="0">
              <a:ea typeface="ＭＳ Ｐゴシック" charset="-128"/>
              <a:cs typeface="ＭＳ Ｐゴシック" charset="-128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542794"/>
            <a:ext cx="8229600" cy="1143000"/>
          </a:xfrm>
          <a:prstGeom prst="rect">
            <a:avLst/>
          </a:prstGeom>
          <a:solidFill>
            <a:srgbClr val="F6FF4B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Thursday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 Strands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Today’s Literacy Strand</a:t>
            </a:r>
          </a:p>
          <a:p>
            <a:r>
              <a:rPr lang="en-US" dirty="0" smtClean="0"/>
              <a:t>Don’t forget to RESTATE the prompt and use proper capitalization and punctuation.  </a:t>
            </a:r>
          </a:p>
          <a:p>
            <a:r>
              <a:rPr lang="en-US" dirty="0" smtClean="0"/>
              <a:t>Work with your group to read out loud and check your answers. 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 of the 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#35 – John F. Kennedy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#36 – Lyndon B. Johnson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4250" y="2508250"/>
            <a:ext cx="4349750" cy="4349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5625"/>
            <a:ext cx="5175250" cy="5570538"/>
          </a:xfrm>
        </p:spPr>
        <p:txBody>
          <a:bodyPr>
            <a:normAutofit/>
          </a:bodyPr>
          <a:lstStyle/>
          <a:p>
            <a:r>
              <a:rPr lang="en-US" dirty="0" smtClean="0"/>
              <a:t>Complete your notes chart for each day as best as you can</a:t>
            </a:r>
          </a:p>
          <a:p>
            <a:r>
              <a:rPr lang="en-US" dirty="0" smtClean="0"/>
              <a:t>This will be graded weekly.</a:t>
            </a:r>
          </a:p>
          <a:p>
            <a:r>
              <a:rPr lang="en-US" dirty="0" smtClean="0"/>
              <a:t>Write down words or concepts you do not understand, so we can look them up together.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08500" y="5048250"/>
            <a:ext cx="344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http://www.cnn.com/studentnews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5250" y="962817"/>
            <a:ext cx="3968750" cy="23115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Critique “Returning History”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through the worksheet on Critiquing the article.  </a:t>
            </a:r>
          </a:p>
          <a:p>
            <a:r>
              <a:rPr lang="en-US" dirty="0" smtClean="0"/>
              <a:t>When you finish, work on your literacy strands or read silently.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44751" y="4603750"/>
            <a:ext cx="59673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http://blog.theveteranssite.com/civilwarigins/?utm_source=social&amp;utm_medium=flag&amp;utm_campaign=civilwarigins&amp;utm_term=20141220#5tHPwgxWOrSJb5Zr.</a:t>
            </a:r>
            <a:r>
              <a:rPr lang="en-US" dirty="0" smtClean="0">
                <a:hlinkClick r:id="rId2"/>
              </a:rPr>
              <a:t>01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critique an article by finding its strengths and weaknesses.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A4E2"/>
          </a:solidFill>
        </p:spPr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Clear your desk and study your words of the day!  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summarize an article by writing a 3.8.</a:t>
            </a:r>
          </a:p>
          <a:p>
            <a:endParaRPr lang="en-US" dirty="0" smtClean="0"/>
          </a:p>
          <a:p>
            <a:r>
              <a:rPr lang="en-US" dirty="0" smtClean="0"/>
              <a:t>When you finish</a:t>
            </a:r>
            <a:r>
              <a:rPr lang="en-US" b="1" dirty="0" smtClean="0"/>
              <a:t>, turn your quiz over </a:t>
            </a:r>
            <a:r>
              <a:rPr lang="en-US" dirty="0" smtClean="0"/>
              <a:t>and read silently or finish work from this week.  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5625"/>
            <a:ext cx="5175250" cy="5570538"/>
          </a:xfrm>
        </p:spPr>
        <p:txBody>
          <a:bodyPr>
            <a:normAutofit/>
          </a:bodyPr>
          <a:lstStyle/>
          <a:p>
            <a:r>
              <a:rPr lang="en-US" dirty="0" smtClean="0"/>
              <a:t>Complete your notes chart for each day as best as you can</a:t>
            </a:r>
          </a:p>
          <a:p>
            <a:r>
              <a:rPr lang="en-US" dirty="0" smtClean="0"/>
              <a:t>This will be graded weekly.</a:t>
            </a:r>
          </a:p>
          <a:p>
            <a:r>
              <a:rPr lang="en-US" dirty="0" smtClean="0"/>
              <a:t>Write down words or concepts you do not understand, so we can look them up together.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08500" y="5048250"/>
            <a:ext cx="344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http://www.cnn.com/studentnews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5250" y="962817"/>
            <a:ext cx="3968750" cy="23115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 Strands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Today’s Literacy Strand</a:t>
            </a:r>
          </a:p>
          <a:p>
            <a:r>
              <a:rPr lang="en-US" dirty="0" smtClean="0"/>
              <a:t>Don’t forget to RESTATE the prompt and use proper capitalization and punctuation.  </a:t>
            </a:r>
          </a:p>
          <a:p>
            <a:r>
              <a:rPr lang="en-US" dirty="0" smtClean="0"/>
              <a:t>Work with your group to read out loud and check your answers.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 of the 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#29 – Warren G. Harding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#30 – Calvin Coolidge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4250" y="2508250"/>
            <a:ext cx="4349750" cy="4349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To-Do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6500"/>
            <a:ext cx="8229600" cy="4919663"/>
          </a:xfrm>
        </p:spPr>
        <p:txBody>
          <a:bodyPr/>
          <a:lstStyle/>
          <a:p>
            <a:r>
              <a:rPr lang="en-US" dirty="0" smtClean="0"/>
              <a:t>If you are not finishing your ILP: </a:t>
            </a:r>
          </a:p>
          <a:p>
            <a:pPr>
              <a:buNone/>
            </a:pPr>
            <a:r>
              <a:rPr lang="en-US" dirty="0" smtClean="0"/>
              <a:t>Go to </a:t>
            </a:r>
            <a:r>
              <a:rPr lang="en-US" dirty="0" err="1" smtClean="0"/>
              <a:t>Lizardpoint.com</a:t>
            </a:r>
            <a:r>
              <a:rPr lang="en-US" dirty="0" smtClean="0"/>
              <a:t>  </a:t>
            </a:r>
          </a:p>
          <a:p>
            <a:r>
              <a:rPr lang="en-US" dirty="0" smtClean="0"/>
              <a:t>	Choose one of the first three links on Geography, World Leaders, or Flags</a:t>
            </a:r>
          </a:p>
          <a:p>
            <a:r>
              <a:rPr lang="en-US" dirty="0" smtClean="0"/>
              <a:t>	Work on beating your best score on one of the quizzes.  </a:t>
            </a:r>
          </a:p>
          <a:p>
            <a:r>
              <a:rPr lang="en-US" dirty="0" smtClean="0"/>
              <a:t>	Use the drop down menus on the top to choose various quizzes.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5625"/>
            <a:ext cx="5175250" cy="5570538"/>
          </a:xfrm>
        </p:spPr>
        <p:txBody>
          <a:bodyPr>
            <a:normAutofit/>
          </a:bodyPr>
          <a:lstStyle/>
          <a:p>
            <a:r>
              <a:rPr lang="en-US" dirty="0" smtClean="0"/>
              <a:t>Complete your notes chart for each day as best as you can</a:t>
            </a:r>
          </a:p>
          <a:p>
            <a:r>
              <a:rPr lang="en-US" dirty="0" smtClean="0"/>
              <a:t>This will be graded weekly.</a:t>
            </a:r>
          </a:p>
          <a:p>
            <a:r>
              <a:rPr lang="en-US" dirty="0" smtClean="0"/>
              <a:t>Write down words or concepts you do not understand, so we can look them up together.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08500" y="5048250"/>
            <a:ext cx="344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http://www.cnn.com/studentnews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5250" y="962817"/>
            <a:ext cx="3968750" cy="23115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test my knowledge on states and countries by taking online quizzes.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Word of the Day!</a:t>
            </a:r>
            <a:b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411663"/>
          </a:xfrm>
        </p:spPr>
        <p:txBody>
          <a:bodyPr/>
          <a:lstStyle/>
          <a:p>
            <a:r>
              <a:rPr lang="en-US" b="1" u="sng" dirty="0" smtClean="0"/>
              <a:t>alma</a:t>
            </a:r>
            <a:r>
              <a:rPr lang="en-US" b="1" dirty="0" smtClean="0"/>
              <a:t> </a:t>
            </a:r>
            <a:r>
              <a:rPr lang="en-US" b="1" u="sng" dirty="0" smtClean="0"/>
              <a:t>mater</a:t>
            </a:r>
            <a:r>
              <a:rPr lang="en-US" b="1" dirty="0" smtClean="0"/>
              <a:t> </a:t>
            </a:r>
            <a:r>
              <a:rPr lang="en-US" dirty="0" smtClean="0"/>
              <a:t>[Latin]</a:t>
            </a:r>
          </a:p>
          <a:p>
            <a:r>
              <a:rPr lang="en-US" dirty="0" err="1" smtClean="0"/>
              <a:t>n</a:t>
            </a:r>
            <a:r>
              <a:rPr lang="en-US" dirty="0" smtClean="0"/>
              <a:t>. any institution one has graduated from; one’s old school or university</a:t>
            </a:r>
          </a:p>
          <a:p>
            <a:r>
              <a:rPr lang="en-US" dirty="0" smtClean="0"/>
              <a:t>I returned to my </a:t>
            </a:r>
            <a:r>
              <a:rPr lang="en-US" u="sng" dirty="0" smtClean="0"/>
              <a:t>alma</a:t>
            </a:r>
            <a:r>
              <a:rPr lang="en-US" dirty="0" smtClean="0"/>
              <a:t> </a:t>
            </a:r>
            <a:r>
              <a:rPr lang="en-US" u="sng" dirty="0" smtClean="0"/>
              <a:t>mater</a:t>
            </a:r>
            <a:r>
              <a:rPr lang="en-US" dirty="0" smtClean="0"/>
              <a:t>, Hanover College, last October for Homecoming.</a:t>
            </a:r>
          </a:p>
          <a:p>
            <a:pPr>
              <a:buNone/>
            </a:pPr>
            <a:endParaRPr lang="en-US" altLang="ja-JP" dirty="0" smtClean="0">
              <a:ea typeface="ＭＳ Ｐゴシック" charset="-128"/>
              <a:cs typeface="ＭＳ Ｐゴシック" charset="-128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571500"/>
            <a:ext cx="8229600" cy="1143000"/>
          </a:xfrm>
          <a:prstGeom prst="rect">
            <a:avLst/>
          </a:prstGeom>
          <a:solidFill>
            <a:srgbClr val="F6FF4B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Tuesday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 Strands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Today’s Literacy Strand</a:t>
            </a:r>
          </a:p>
          <a:p>
            <a:r>
              <a:rPr lang="en-US" dirty="0" smtClean="0"/>
              <a:t>Don’t forget to RESTATE the prompt and use proper capitalization and punctuation.  </a:t>
            </a:r>
          </a:p>
          <a:p>
            <a:r>
              <a:rPr lang="en-US" dirty="0" smtClean="0"/>
              <a:t>Work with your group to read out loud and check your answers. 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987</Words>
  <Application>Microsoft Macintosh PowerPoint</Application>
  <PresentationFormat>On-screen Show (4:3)</PresentationFormat>
  <Paragraphs>116</Paragraphs>
  <Slides>28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May Week 1 5/4-5/8</vt:lpstr>
      <vt:lpstr>Word of the Day! </vt:lpstr>
      <vt:lpstr>Literacy Strands</vt:lpstr>
      <vt:lpstr>PRESIDENT of the DAY!</vt:lpstr>
      <vt:lpstr>To-Do </vt:lpstr>
      <vt:lpstr>Slide 6</vt:lpstr>
      <vt:lpstr>Learning Target</vt:lpstr>
      <vt:lpstr>Word of the Day! </vt:lpstr>
      <vt:lpstr>Literacy Strands</vt:lpstr>
      <vt:lpstr>PRESIDENT of the DAY!</vt:lpstr>
      <vt:lpstr>Slide 11</vt:lpstr>
      <vt:lpstr>“Returning History” </vt:lpstr>
      <vt:lpstr>Learning Target</vt:lpstr>
      <vt:lpstr>Word of the Day! </vt:lpstr>
      <vt:lpstr>Literacy Strands</vt:lpstr>
      <vt:lpstr>PRESIDENT of the DAY!</vt:lpstr>
      <vt:lpstr>Slide 17</vt:lpstr>
      <vt:lpstr>“Returning History”</vt:lpstr>
      <vt:lpstr>Learning Target</vt:lpstr>
      <vt:lpstr>Word of the Day! </vt:lpstr>
      <vt:lpstr>Literacy Strands</vt:lpstr>
      <vt:lpstr>PRESIDENT of the DAY!</vt:lpstr>
      <vt:lpstr>Slide 23</vt:lpstr>
      <vt:lpstr>Critique “Returning History”</vt:lpstr>
      <vt:lpstr>Learning Target</vt:lpstr>
      <vt:lpstr>Friday</vt:lpstr>
      <vt:lpstr>Learning Target</vt:lpstr>
      <vt:lpstr>Slide 28</vt:lpstr>
    </vt:vector>
  </TitlesOfParts>
  <Company>Kansas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Week 1 4/6-4/10</dc:title>
  <dc:creator>Candice Lewis</dc:creator>
  <cp:lastModifiedBy>Candice Lewis</cp:lastModifiedBy>
  <cp:revision>13</cp:revision>
  <dcterms:created xsi:type="dcterms:W3CDTF">2015-05-03T22:42:53Z</dcterms:created>
  <dcterms:modified xsi:type="dcterms:W3CDTF">2015-05-03T22:59:22Z</dcterms:modified>
</cp:coreProperties>
</file>