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77" r:id="rId8"/>
    <p:sldId id="260" r:id="rId9"/>
    <p:sldId id="265" r:id="rId10"/>
    <p:sldId id="280" r:id="rId11"/>
    <p:sldId id="261" r:id="rId12"/>
    <p:sldId id="279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8065-01E8-AC4C-B9A7-EBC882753281}" type="datetimeFigureOut">
              <a:rPr lang="en-US" smtClean="0"/>
              <a:pPr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B1DF-E989-A443-BEF0-FE84D86C1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8065-01E8-AC4C-B9A7-EBC882753281}" type="datetimeFigureOut">
              <a:rPr lang="en-US" smtClean="0"/>
              <a:pPr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B1DF-E989-A443-BEF0-FE84D86C1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8065-01E8-AC4C-B9A7-EBC882753281}" type="datetimeFigureOut">
              <a:rPr lang="en-US" smtClean="0"/>
              <a:pPr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B1DF-E989-A443-BEF0-FE84D86C1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8065-01E8-AC4C-B9A7-EBC882753281}" type="datetimeFigureOut">
              <a:rPr lang="en-US" smtClean="0"/>
              <a:pPr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B1DF-E989-A443-BEF0-FE84D86C1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8065-01E8-AC4C-B9A7-EBC882753281}" type="datetimeFigureOut">
              <a:rPr lang="en-US" smtClean="0"/>
              <a:pPr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B1DF-E989-A443-BEF0-FE84D86C1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8065-01E8-AC4C-B9A7-EBC882753281}" type="datetimeFigureOut">
              <a:rPr lang="en-US" smtClean="0"/>
              <a:pPr/>
              <a:t>3/13/15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B1DF-E989-A443-BEF0-FE84D86C1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8065-01E8-AC4C-B9A7-EBC882753281}" type="datetimeFigureOut">
              <a:rPr lang="en-US" smtClean="0"/>
              <a:pPr/>
              <a:t>3/13/15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B1DF-E989-A443-BEF0-FE84D86C1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8065-01E8-AC4C-B9A7-EBC882753281}" type="datetimeFigureOut">
              <a:rPr lang="en-US" smtClean="0"/>
              <a:pPr/>
              <a:t>3/13/15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B1DF-E989-A443-BEF0-FE84D86C1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8065-01E8-AC4C-B9A7-EBC882753281}" type="datetimeFigureOut">
              <a:rPr lang="en-US" smtClean="0"/>
              <a:pPr/>
              <a:t>3/13/15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B1DF-E989-A443-BEF0-FE84D86C1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8065-01E8-AC4C-B9A7-EBC882753281}" type="datetimeFigureOut">
              <a:rPr lang="en-US" smtClean="0"/>
              <a:pPr/>
              <a:t>3/13/15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B1DF-E989-A443-BEF0-FE84D86C1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8065-01E8-AC4C-B9A7-EBC882753281}" type="datetimeFigureOut">
              <a:rPr lang="en-US" smtClean="0"/>
              <a:pPr/>
              <a:t>3/13/15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B1DF-E989-A443-BEF0-FE84D86C1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18065-01E8-AC4C-B9A7-EBC882753281}" type="datetimeFigureOut">
              <a:rPr lang="en-US" smtClean="0"/>
              <a:pPr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EB1DF-E989-A443-BEF0-FE84D86C1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March Week 3</a:t>
            </a:r>
            <a:br>
              <a:rPr lang="en-US" dirty="0" smtClean="0"/>
            </a:br>
            <a:r>
              <a:rPr lang="en-US" dirty="0" smtClean="0"/>
              <a:t>3/16-3/19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l"/>
            <a:r>
              <a:rPr lang="en-US" dirty="0" smtClean="0"/>
              <a:t>Mon: Begin Endangered Species Research</a:t>
            </a:r>
          </a:p>
          <a:p>
            <a:pPr algn="l"/>
            <a:r>
              <a:rPr lang="en-US" dirty="0" smtClean="0"/>
              <a:t>Tues: Continue Research/ Begin Report</a:t>
            </a:r>
          </a:p>
          <a:p>
            <a:pPr algn="l"/>
            <a:r>
              <a:rPr lang="en-US" dirty="0" smtClean="0"/>
              <a:t>Wed: Class Work </a:t>
            </a:r>
            <a:r>
              <a:rPr lang="en-US" dirty="0" smtClean="0"/>
              <a:t>time</a:t>
            </a:r>
            <a:r>
              <a:rPr lang="en-US" dirty="0" smtClean="0"/>
              <a:t> to Pre-write </a:t>
            </a:r>
            <a:r>
              <a:rPr lang="en-US" dirty="0" smtClean="0"/>
              <a:t>Report</a:t>
            </a:r>
            <a:endParaRPr lang="en-US" dirty="0" smtClean="0"/>
          </a:p>
          <a:p>
            <a:pPr algn="l"/>
            <a:r>
              <a:rPr lang="en-US" dirty="0" smtClean="0"/>
              <a:t>Thurs:</a:t>
            </a:r>
            <a:r>
              <a:rPr lang="en-US" dirty="0" smtClean="0"/>
              <a:t> Drafting the Report</a:t>
            </a:r>
          </a:p>
          <a:p>
            <a:pPr algn="l"/>
            <a:r>
              <a:rPr lang="en-US" dirty="0" smtClean="0"/>
              <a:t>Fri: </a:t>
            </a:r>
            <a:r>
              <a:rPr lang="en-US" dirty="0" smtClean="0"/>
              <a:t>WOTD </a:t>
            </a:r>
            <a:r>
              <a:rPr lang="en-US" dirty="0" smtClean="0"/>
              <a:t>QUIZ, Literacy Strands, more time to work on </a:t>
            </a:r>
            <a:r>
              <a:rPr lang="en-US" dirty="0" smtClean="0"/>
              <a:t>Report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To-Do: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Complete the Pre-write APE organizer.  </a:t>
            </a:r>
          </a:p>
          <a:p>
            <a:pPr marL="514350" indent="-514350">
              <a:buAutoNum type="arabicPeriod"/>
            </a:pPr>
            <a:r>
              <a:rPr lang="en-US" dirty="0" smtClean="0"/>
              <a:t>Write your 5 paragraphs neatly once you’ve completed the outline.  </a:t>
            </a:r>
          </a:p>
          <a:p>
            <a:pPr marL="514350" indent="-514350">
              <a:buAutoNum type="arabicPeriod"/>
            </a:pPr>
            <a:r>
              <a:rPr lang="en-US" dirty="0" smtClean="0"/>
              <a:t> If you finish, work on Extra Credit or study your words of the day.  </a:t>
            </a:r>
          </a:p>
          <a:p>
            <a:pPr marL="514350" indent="-514350">
              <a:buAutoNum type="arabicPeriod"/>
            </a:pPr>
            <a:r>
              <a:rPr lang="en-US" dirty="0" smtClean="0"/>
              <a:t>If you are finished with the extra credit, you may read silently. 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write a well-structured report on an endangered animal.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Clear your desk except for a pencil.  </a:t>
            </a:r>
          </a:p>
          <a:p>
            <a:pPr marL="514350" indent="-514350">
              <a:buAutoNum type="arabicPeriod"/>
            </a:pPr>
            <a:r>
              <a:rPr lang="en-US" dirty="0" smtClean="0"/>
              <a:t>Quiz your neighbor on the words of the day!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Friday </a:t>
            </a:r>
            <a:r>
              <a:rPr lang="en-US" b="1" u="sng" dirty="0" smtClean="0"/>
              <a:t>To-Do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476"/>
            <a:ext cx="8229600" cy="568452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Complete your Word of the Day Quiz.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Complete the literacy strands with your BEST handwriting and complete answers.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Turn in the Quiz and Lit. Strands to THEHUB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Work on completing your Endangered Animal Report.  Write neatly in pencil!  </a:t>
            </a:r>
          </a:p>
          <a:p>
            <a:pPr marL="514350" indent="-514350">
              <a:buNone/>
            </a:pPr>
            <a:r>
              <a:rPr lang="en-US" dirty="0" smtClean="0"/>
              <a:t>The REPORT IS DUE ON MONDAY! 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If you finish the report,</a:t>
            </a:r>
            <a:r>
              <a:rPr lang="en-US" dirty="0" smtClean="0"/>
              <a:t> read </a:t>
            </a:r>
            <a:r>
              <a:rPr lang="en-US" dirty="0" smtClean="0"/>
              <a:t>silently.  </a:t>
            </a:r>
          </a:p>
          <a:p>
            <a:pPr marL="514350" indent="-514350">
              <a:buNone/>
            </a:pPr>
            <a:r>
              <a:rPr lang="en-US" dirty="0" smtClean="0"/>
              <a:t>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solidFill>
            <a:srgbClr val="88E7FF"/>
          </a:solidFill>
        </p:spPr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Write your name on the paper from THEHUB</a:t>
            </a:r>
            <a:r>
              <a:rPr lang="en-US" dirty="0" smtClean="0"/>
              <a:t>.</a:t>
            </a:r>
          </a:p>
          <a:p>
            <a:r>
              <a:rPr lang="en-US" dirty="0" smtClean="0"/>
              <a:t>Change the DUE DATE to MONDAY 3/23!  </a:t>
            </a:r>
            <a:r>
              <a:rPr lang="en-US" dirty="0" smtClean="0"/>
              <a:t>  </a:t>
            </a:r>
            <a:endParaRPr lang="en-US" dirty="0" smtClean="0"/>
          </a:p>
          <a:p>
            <a:r>
              <a:rPr lang="en-US" dirty="0" smtClean="0"/>
              <a:t>Copy the Word of the Day:</a:t>
            </a:r>
          </a:p>
          <a:p>
            <a:pPr algn="ctr">
              <a:buNone/>
            </a:pPr>
            <a:r>
              <a:rPr lang="en-US" b="1" u="sng" dirty="0" smtClean="0"/>
              <a:t>Dynasty</a:t>
            </a:r>
          </a:p>
          <a:p>
            <a:pPr>
              <a:buNone/>
            </a:pPr>
            <a:r>
              <a:rPr lang="en-US" dirty="0" smtClean="0"/>
              <a:t>Noun- a family or group that maintains power for several generations; a sequence of powerful leaders from the same family.</a:t>
            </a:r>
          </a:p>
          <a:p>
            <a:pPr>
              <a:buNone/>
            </a:pPr>
            <a:r>
              <a:rPr lang="en-US" dirty="0" smtClean="0"/>
              <a:t>- The Mighty Mongol Leader, Kublai Khan, started the Yuan Dynasty in China in the 13</a:t>
            </a:r>
            <a:r>
              <a:rPr lang="en-US" baseline="30000" dirty="0" smtClean="0"/>
              <a:t>th</a:t>
            </a:r>
            <a:r>
              <a:rPr lang="en-US" dirty="0" smtClean="0"/>
              <a:t> Century.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research information to prepare for a report.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6FF4B"/>
          </a:solidFill>
        </p:spPr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Have your research paper out from yesterday.</a:t>
            </a:r>
          </a:p>
          <a:p>
            <a:pPr marL="514350" indent="-514350">
              <a:buAutoNum type="arabicPeriod"/>
            </a:pPr>
            <a:r>
              <a:rPr lang="en-US" dirty="0" smtClean="0"/>
              <a:t>Copy your word of the Day: </a:t>
            </a:r>
          </a:p>
          <a:p>
            <a:pPr marL="514350" indent="-514350" algn="ctr">
              <a:buNone/>
            </a:pPr>
            <a:r>
              <a:rPr lang="en-US" b="1" u="sng" dirty="0" smtClean="0"/>
              <a:t>Confucius</a:t>
            </a:r>
          </a:p>
          <a:p>
            <a:pPr marL="514350" indent="-514350">
              <a:buNone/>
            </a:pPr>
            <a:r>
              <a:rPr lang="en-US" dirty="0" smtClean="0"/>
              <a:t>Noun- a man who lived from 551-479 BCE, who is the best known and most influential philosopher in Chinese history; his two central concerns were the “superior man” and a well ordered society.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complete my research in order to write a report.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solidFill>
            <a:srgbClr val="FFA4E2"/>
          </a:solidFill>
        </p:spPr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5252"/>
            <a:ext cx="9144000" cy="573274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Complete your Agenda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2.  Copy </a:t>
            </a:r>
            <a:r>
              <a:rPr lang="en-US" dirty="0" smtClean="0"/>
              <a:t>the Word of the Day: </a:t>
            </a:r>
          </a:p>
          <a:p>
            <a:pPr marL="514350" indent="-514350" algn="ctr">
              <a:buNone/>
            </a:pPr>
            <a:r>
              <a:rPr lang="en-US" b="1" u="sng" dirty="0" smtClean="0"/>
              <a:t>Mitosis</a:t>
            </a:r>
          </a:p>
          <a:p>
            <a:pPr marL="514350" indent="-514350">
              <a:buNone/>
            </a:pPr>
            <a:r>
              <a:rPr lang="en-US" dirty="0" smtClean="0"/>
              <a:t>Noun- When one animal or plant cell creates two identical copies of itself by first replicating its DNA and then splitting in half.  </a:t>
            </a:r>
          </a:p>
          <a:p>
            <a:pPr marL="514350" indent="-514350">
              <a:buNone/>
            </a:pPr>
            <a:r>
              <a:rPr lang="en-US" dirty="0" smtClean="0"/>
              <a:t>- Mitosis has 4 stages: Prophase, Metaphase, Anaphase, and </a:t>
            </a:r>
            <a:r>
              <a:rPr lang="en-US" dirty="0" err="1" smtClean="0"/>
              <a:t>Telophase</a:t>
            </a:r>
            <a:r>
              <a:rPr lang="en-US" dirty="0" smtClean="0"/>
              <a:t>; </a:t>
            </a:r>
            <a:r>
              <a:rPr lang="en-US" b="1" dirty="0" smtClean="0"/>
              <a:t>this process allows the human body to grow and replace dead cells</a:t>
            </a:r>
            <a:r>
              <a:rPr lang="en-US" dirty="0" smtClean="0"/>
              <a:t>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Pre-write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083" y="1600200"/>
            <a:ext cx="8918917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Use the information you completed on the first page of your report to complete the APE outline on the second page.  </a:t>
            </a:r>
          </a:p>
          <a:p>
            <a:r>
              <a:rPr lang="en-US" dirty="0" smtClean="0"/>
              <a:t>You MUST have this completed before you can begin actual writing on notebook paper.  </a:t>
            </a:r>
          </a:p>
          <a:p>
            <a:r>
              <a:rPr lang="en-US" dirty="0" smtClean="0"/>
              <a:t>Be sure to use PENCIL and indent every new paragraph.  </a:t>
            </a:r>
          </a:p>
          <a:p>
            <a:r>
              <a:rPr lang="en-US" dirty="0" smtClean="0"/>
              <a:t>Write neatly please </a:t>
            </a:r>
            <a:r>
              <a:rPr lang="en-US" dirty="0" err="1" smtClean="0">
                <a:sym typeface="Wingdings"/>
              </a:rPr>
              <a:t></a:t>
            </a:r>
            <a:r>
              <a:rPr lang="en-US" dirty="0" smtClean="0">
                <a:sym typeface="Wingdings"/>
              </a:rPr>
              <a:t> </a:t>
            </a:r>
          </a:p>
          <a:p>
            <a:r>
              <a:rPr lang="en-US" dirty="0" smtClean="0">
                <a:sym typeface="Wingdings"/>
              </a:rPr>
              <a:t>Don’t forget EXTRA CREDIT IS DUE TOMORROW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plan out how I will present information in my report.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6FF4B"/>
          </a:solidFill>
        </p:spPr>
        <p:txBody>
          <a:bodyPr/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Complete your agenda</a:t>
            </a:r>
          </a:p>
          <a:p>
            <a:r>
              <a:rPr lang="en-US" dirty="0" smtClean="0"/>
              <a:t>Copy the Word of </a:t>
            </a:r>
            <a:r>
              <a:rPr lang="en-US" dirty="0" smtClean="0"/>
              <a:t>the day:</a:t>
            </a:r>
          </a:p>
          <a:p>
            <a:pPr algn="ctr">
              <a:buNone/>
            </a:pPr>
            <a:r>
              <a:rPr lang="en-US" b="1" u="sng" dirty="0" smtClean="0">
                <a:latin typeface="Times New Roman" charset="0"/>
                <a:ea typeface="Times New Roman" charset="0"/>
                <a:cs typeface="Times New Roman" charset="0"/>
              </a:rPr>
              <a:t>Meiosis</a:t>
            </a:r>
            <a:endParaRPr lang="en-US" b="1" u="sng" dirty="0" smtClean="0"/>
          </a:p>
          <a:p>
            <a:r>
              <a:rPr lang="en-US" altLang="ja-JP" dirty="0" smtClean="0">
                <a:ea typeface="ＭＳ Ｐゴシック" charset="-128"/>
                <a:cs typeface="ＭＳ Ｐゴシック" charset="-128"/>
              </a:rPr>
              <a:t>Noun- the splitting of a cell to produce gametes, which are the reproductive cells in the body.  </a:t>
            </a:r>
          </a:p>
          <a:p>
            <a:r>
              <a:rPr lang="en-US" altLang="ja-JP" dirty="0" smtClean="0">
                <a:ea typeface="ＭＳ Ｐゴシック" charset="-128"/>
                <a:cs typeface="ＭＳ Ｐゴシック" charset="-128"/>
              </a:rPr>
              <a:t>Cell division by means of meiosis is necessary for reproduction. 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4774</TotalTime>
  <Words>553</Words>
  <Application>Microsoft Macintosh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March Week 3 3/16-3/19</vt:lpstr>
      <vt:lpstr>Monday</vt:lpstr>
      <vt:lpstr>Learning Target</vt:lpstr>
      <vt:lpstr>Tuesday</vt:lpstr>
      <vt:lpstr>Learning Target</vt:lpstr>
      <vt:lpstr>Wednesday</vt:lpstr>
      <vt:lpstr>Report Pre-write</vt:lpstr>
      <vt:lpstr>Learning Target</vt:lpstr>
      <vt:lpstr>Thursday</vt:lpstr>
      <vt:lpstr>Thursday To-Do: </vt:lpstr>
      <vt:lpstr>Learning Target</vt:lpstr>
      <vt:lpstr>Friday</vt:lpstr>
      <vt:lpstr>Friday To-Do</vt:lpstr>
    </vt:vector>
  </TitlesOfParts>
  <Company>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Week 3 3/16-3/19</dc:title>
  <dc:creator>Candice Lewis</dc:creator>
  <cp:lastModifiedBy>Candice Lewis</cp:lastModifiedBy>
  <cp:revision>11</cp:revision>
  <dcterms:created xsi:type="dcterms:W3CDTF">2015-03-13T19:42:36Z</dcterms:created>
  <dcterms:modified xsi:type="dcterms:W3CDTF">2015-03-16T20:47:56Z</dcterms:modified>
</cp:coreProperties>
</file>