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theme/theme1.xml" ContentType="application/vnd.openxmlformats-officedocument.them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4" r:id="rId17"/>
    <p:sldId id="273" r:id="rId18"/>
    <p:sldId id="271" r:id="rId19"/>
    <p:sldId id="270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06" d="100"/>
          <a:sy n="106" d="100"/>
        </p:scale>
        <p:origin x="-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75BFD-32C2-5542-B38B-28CBD2C790AA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7FCF1-F289-4643-AD97-B09970FACD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atchknowlearn.org/Video.aspx?VideoID=25448&amp;CategoryID=6983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ALF-4ubvhzQ&amp;sns=e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March Week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pPr algn="l"/>
            <a:r>
              <a:rPr lang="en-US" dirty="0" smtClean="0"/>
              <a:t>Mon: “Drones Put Spying Eyes in the Sky” During Reading Questions #1-9</a:t>
            </a:r>
          </a:p>
          <a:p>
            <a:pPr algn="l"/>
            <a:r>
              <a:rPr lang="en-US" dirty="0" smtClean="0"/>
              <a:t>Tues: Drones Poster Project</a:t>
            </a:r>
          </a:p>
          <a:p>
            <a:pPr algn="l"/>
            <a:r>
              <a:rPr lang="en-US" dirty="0" smtClean="0"/>
              <a:t>Wed: WOTD QUIZ and February Word Test</a:t>
            </a:r>
          </a:p>
          <a:p>
            <a:pPr algn="l"/>
            <a:r>
              <a:rPr lang="en-US" dirty="0" smtClean="0"/>
              <a:t>Thurs: Bermuda Triangle Article, Writing Questions</a:t>
            </a:r>
          </a:p>
          <a:p>
            <a:pPr algn="l"/>
            <a:r>
              <a:rPr lang="en-US" dirty="0" smtClean="0"/>
              <a:t>Fri: National Geographic Bermuda Triangle Video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 must be finished with questions from yesterday in order to begin. 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6174" y="1198890"/>
            <a:ext cx="8977826" cy="565911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3765" b="1" u="sng" dirty="0" smtClean="0"/>
              <a:t>Drone Poster Details: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Your poster must have these things...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Your Name and Class #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Title of the article and The author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sentence in quotes from the article that will show what your illustration means.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colorful, quality time spent, picture that illustrates a use of a drone from the article.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If you finish early, study February’s words of the day!    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display my knowledge of a text by creating a poster.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A4E2"/>
          </a:solidFill>
        </p:spPr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your literacy strands and poster</a:t>
            </a:r>
            <a:r>
              <a:rPr lang="en-US" dirty="0" smtClean="0"/>
              <a:t> if it is finished.  </a:t>
            </a:r>
          </a:p>
          <a:p>
            <a:r>
              <a:rPr lang="en-US" dirty="0" smtClean="0"/>
              <a:t>Clear your desk and study your words of the day! 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OF THE DAY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Follow the directions to complete the 3.8 on the back.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look at the list of February words of the day.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a separate piece of paper, DEFINE AT LEAST 7 of the words from February.  Be sure your name is on it and turn everything into THEHUB when you finish.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silently.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7186"/>
            <a:ext cx="1134533" cy="1193014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Thursday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do you know about the Bermuda Triangle?  What can you predict you will learn about it?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Bermuda Triangle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</a:t>
            </a:r>
            <a:r>
              <a:rPr lang="en-US" dirty="0" smtClean="0"/>
              <a:t>article</a:t>
            </a:r>
          </a:p>
          <a:p>
            <a:r>
              <a:rPr lang="en-US" dirty="0" smtClean="0"/>
              <a:t>Complete the last page’s questions</a:t>
            </a:r>
            <a:endParaRPr lang="en-US" dirty="0" smtClean="0"/>
          </a:p>
          <a:p>
            <a:r>
              <a:rPr lang="en-US" dirty="0" smtClean="0"/>
              <a:t>Write at least three questions</a:t>
            </a:r>
            <a:r>
              <a:rPr lang="en-US" dirty="0" smtClean="0"/>
              <a:t> you still have about the Bermuda Triangle based </a:t>
            </a:r>
            <a:r>
              <a:rPr lang="en-US" dirty="0" smtClean="0"/>
              <a:t>on information from the text in your journal. 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Read the Article, then watch these...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http://www.history.com/topics/bermuda-triangle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http://watchknowlearn.org/Video.aspx?VideoID=25448&amp;CategoryID=6983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process a text by asking questions.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did you learn about the Bermuda Triangle yesterday?  What is one question you still have about it?  </a:t>
            </a:r>
            <a:endParaRPr lang="en-US" dirty="0" smtClean="0">
              <a:hlinkClick r:id="rId2"/>
            </a:endParaRPr>
          </a:p>
          <a:p>
            <a:pPr>
              <a:buNone/>
            </a:pPr>
            <a:r>
              <a:rPr lang="en-US" dirty="0" smtClean="0">
                <a:hlinkClick r:id="rId2"/>
              </a:rPr>
              <a:t>https://www.youtube.com/watch?v=ALF-4ubvhzQ&amp;sns=em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</a:t>
            </a:r>
            <a:r>
              <a:rPr lang="en-US" baseline="30000" dirty="0" smtClean="0"/>
              <a:t>th</a:t>
            </a:r>
            <a:r>
              <a:rPr lang="en-US" dirty="0" smtClean="0"/>
              <a:t> hour rotations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Literacy Strands silently, </a:t>
            </a:r>
          </a:p>
          <a:p>
            <a:pPr marL="914400" lvl="1" indent="-514350">
              <a:buNone/>
            </a:pPr>
            <a:r>
              <a:rPr lang="en-US" dirty="0" smtClean="0"/>
              <a:t>		Conference with Mrs. Schneider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 novel and complete worksheet</a:t>
            </a:r>
          </a:p>
          <a:p>
            <a:pPr marL="914400" lvl="1" indent="-514350">
              <a:buNone/>
            </a:pPr>
            <a:r>
              <a:rPr lang="en-US" dirty="0" smtClean="0"/>
              <a:t>		With Mrs. Wells</a:t>
            </a:r>
          </a:p>
          <a:p>
            <a:pPr marL="514350" indent="-514350">
              <a:buAutoNum type="arabicPeriod"/>
            </a:pPr>
            <a:r>
              <a:rPr lang="en-US" dirty="0" smtClean="0"/>
              <a:t>Reading Passages with Questions as a group!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process a visual text, by taking notes.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88E7FF"/>
          </a:solidFill>
        </p:spPr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What is something new you learned about drones in the article we read last week?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hyperbole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r>
              <a:rPr lang="en-US" sz="3600" dirty="0" smtClean="0">
                <a:ea typeface="ＭＳ Ｐゴシック" charset="-128"/>
                <a:cs typeface="ＭＳ Ｐゴシック" charset="-128"/>
              </a:rPr>
              <a:t>– </a:t>
            </a:r>
            <a:r>
              <a:rPr lang="en-US" sz="2800" dirty="0" smtClean="0">
                <a:ea typeface="ＭＳ Ｐゴシック" charset="-128"/>
                <a:cs typeface="ＭＳ Ｐゴシック" charset="-128"/>
              </a:rPr>
              <a:t>noun – obvious exaggeration used for dramatic effect</a:t>
            </a: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I could eat a million of these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is an example of a type of figurative language called </a:t>
            </a:r>
            <a:r>
              <a:rPr lang="en-US" altLang="ja-JP" u="sng" dirty="0" smtClean="0">
                <a:ea typeface="ＭＳ Ｐゴシック" charset="-128"/>
                <a:cs typeface="ＭＳ Ｐゴシック" charset="-128"/>
              </a:rPr>
              <a:t>hyperbole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 Strands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Today’s Literacy Strand</a:t>
            </a:r>
          </a:p>
          <a:p>
            <a:r>
              <a:rPr lang="en-US" dirty="0" smtClean="0"/>
              <a:t>Don’t forget to RESTATE the prompt and use proper capitalization and punctuation.  </a:t>
            </a:r>
          </a:p>
          <a:p>
            <a:r>
              <a:rPr lang="en-US" dirty="0" smtClean="0"/>
              <a:t>Work with your group to read out loud and check your answers.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“Drones Put Spying Eyes in the Sky”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Finish reading and taking notes from last week if you didn’t already.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Answer the During Reading questions #1-9 on a separate piece of paper as you re-read the article.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When you finish, be sure your name is on your paper, and turn it in to THEHUB. 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Read silently or study February’s Words of the Day!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Target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process a text by RE-Reading and answering questions.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467" y="0"/>
            <a:ext cx="1134533" cy="1193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6FF4B"/>
          </a:solidFill>
        </p:spPr>
        <p:txBody>
          <a:bodyPr/>
          <a:lstStyle/>
          <a:p>
            <a:r>
              <a:rPr lang="en-US" dirty="0" smtClean="0"/>
              <a:t>Tuesday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Complete your Agenda 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the Date on your Journal Page</a:t>
            </a:r>
          </a:p>
          <a:p>
            <a:pPr marL="514350" indent="-514350">
              <a:buAutoNum type="arabicPeriod"/>
            </a:pPr>
            <a:r>
              <a:rPr lang="en-US" dirty="0" smtClean="0"/>
              <a:t>Copy our Learning Target for Today</a:t>
            </a:r>
          </a:p>
          <a:p>
            <a:pPr marL="514350" indent="-514350">
              <a:buAutoNum type="arabicPeriod"/>
            </a:pPr>
            <a:r>
              <a:rPr lang="en-US" dirty="0" smtClean="0"/>
              <a:t>According to you, what is the most useful way to use drones from the article we’ve read this week?  Describe why you think that’s the most important.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Word of the Day!</a:t>
            </a:r>
            <a:b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</a:br>
            <a:r>
              <a:rPr lang="en-US" b="1" dirty="0" smtClean="0">
                <a:ea typeface="ＭＳ Ｐゴシック" charset="-128"/>
                <a:cs typeface="ＭＳ Ｐゴシック" charset="-128"/>
              </a:rPr>
              <a:t>personification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14294"/>
            <a:ext cx="8229600" cy="5011869"/>
          </a:xfrm>
        </p:spPr>
        <p:txBody>
          <a:bodyPr/>
          <a:lstStyle/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– noun – to give human qualities or attributes to something non-human	</a:t>
            </a:r>
          </a:p>
          <a:p>
            <a:pPr>
              <a:buFont typeface="Wingdings" charset="2"/>
              <a:buNone/>
            </a:pPr>
            <a:endParaRPr lang="en-US" dirty="0" smtClean="0">
              <a:ea typeface="ＭＳ Ｐゴシック" charset="-128"/>
              <a:cs typeface="ＭＳ Ｐゴシック" charset="-128"/>
            </a:endParaRPr>
          </a:p>
          <a:p>
            <a:r>
              <a:rPr lang="en-US" dirty="0" smtClean="0">
                <a:ea typeface="ＭＳ Ｐゴシック" charset="-128"/>
                <a:cs typeface="ＭＳ Ｐゴシック" charset="-128"/>
              </a:rPr>
              <a:t>“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The wind whispered my name</a:t>
            </a:r>
            <a:r>
              <a:rPr lang="en-US" dirty="0" smtClean="0">
                <a:ea typeface="ＭＳ Ｐゴシック" charset="-128"/>
                <a:cs typeface="ＭＳ Ｐゴシック" charset="-128"/>
              </a:rPr>
              <a:t>”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 is an example of a type of figurative language called </a:t>
            </a:r>
            <a:r>
              <a:rPr lang="en-US" altLang="ja-JP" u="sng" dirty="0" smtClean="0">
                <a:ea typeface="ＭＳ Ｐゴシック" charset="-128"/>
                <a:cs typeface="ＭＳ Ｐゴシック" charset="-128"/>
              </a:rPr>
              <a:t>personification</a:t>
            </a:r>
            <a:r>
              <a:rPr lang="en-US" altLang="ja-JP" dirty="0" smtClean="0">
                <a:ea typeface="ＭＳ Ｐゴシック" charset="-128"/>
                <a:cs typeface="ＭＳ Ｐゴシック" charset="-128"/>
              </a:rPr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1666</TotalTime>
  <Words>769</Words>
  <Application>Microsoft Macintosh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March Week 2</vt:lpstr>
      <vt:lpstr>7th hour rotations</vt:lpstr>
      <vt:lpstr>Monday</vt:lpstr>
      <vt:lpstr>Word of the Day! hyperbole</vt:lpstr>
      <vt:lpstr>Literacy Strands</vt:lpstr>
      <vt:lpstr>“Drones Put Spying Eyes in the Sky”</vt:lpstr>
      <vt:lpstr>Learning Target</vt:lpstr>
      <vt:lpstr>Tuesday</vt:lpstr>
      <vt:lpstr>Word of the Day! personification</vt:lpstr>
      <vt:lpstr>Literacy Strands</vt:lpstr>
      <vt:lpstr>You must be finished with questions from yesterday in order to begin.   </vt:lpstr>
      <vt:lpstr>Learning Target</vt:lpstr>
      <vt:lpstr>Wednesday</vt:lpstr>
      <vt:lpstr>WORD OF THE DAY QUIZ</vt:lpstr>
      <vt:lpstr>Thursday</vt:lpstr>
      <vt:lpstr>The Bermuda Triangle</vt:lpstr>
      <vt:lpstr>Read the Article, then watch these...</vt:lpstr>
      <vt:lpstr>Learning Target</vt:lpstr>
      <vt:lpstr>Friday</vt:lpstr>
      <vt:lpstr>Learning Target</vt:lpstr>
    </vt:vector>
  </TitlesOfParts>
  <Company>Kansas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Candice Lewis</dc:creator>
  <cp:lastModifiedBy>Candice Lewis</cp:lastModifiedBy>
  <cp:revision>6</cp:revision>
  <dcterms:created xsi:type="dcterms:W3CDTF">2015-03-09T11:35:37Z</dcterms:created>
  <dcterms:modified xsi:type="dcterms:W3CDTF">2015-03-10T14:46:06Z</dcterms:modified>
</cp:coreProperties>
</file>