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0" r:id="rId3"/>
    <p:sldId id="257" r:id="rId4"/>
    <p:sldId id="266" r:id="rId5"/>
    <p:sldId id="270" r:id="rId6"/>
    <p:sldId id="274" r:id="rId7"/>
    <p:sldId id="275" r:id="rId8"/>
    <p:sldId id="262" r:id="rId9"/>
    <p:sldId id="258" r:id="rId10"/>
    <p:sldId id="267" r:id="rId11"/>
    <p:sldId id="271" r:id="rId12"/>
    <p:sldId id="276" r:id="rId13"/>
    <p:sldId id="263" r:id="rId14"/>
    <p:sldId id="259" r:id="rId15"/>
    <p:sldId id="268" r:id="rId16"/>
    <p:sldId id="272" r:id="rId17"/>
    <p:sldId id="277" r:id="rId18"/>
    <p:sldId id="264" r:id="rId19"/>
    <p:sldId id="260" r:id="rId20"/>
    <p:sldId id="269" r:id="rId21"/>
    <p:sldId id="273" r:id="rId22"/>
    <p:sldId id="278" r:id="rId23"/>
    <p:sldId id="265" r:id="rId24"/>
    <p:sldId id="261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B91E"/>
    <a:srgbClr val="FFA4E2"/>
    <a:srgbClr val="F6FF4B"/>
    <a:srgbClr val="88E7FF"/>
    <a:srgbClr val="B5FF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B5FF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9539-AAD3-5A4E-AA95-3AA0A117E88D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E4A3-2A0E-0F4C-BC26-B71DC7D37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8d5UkHl4cc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March 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Monday:</a:t>
            </a:r>
            <a:r>
              <a:rPr lang="en-US" dirty="0" smtClean="0"/>
              <a:t> Dress Article, </a:t>
            </a:r>
            <a:r>
              <a:rPr lang="en-US" dirty="0" smtClean="0"/>
              <a:t>Answer the Question!  </a:t>
            </a:r>
            <a:endParaRPr lang="en-US" dirty="0" smtClean="0"/>
          </a:p>
          <a:p>
            <a:pPr algn="l"/>
            <a:r>
              <a:rPr lang="en-US" dirty="0" smtClean="0"/>
              <a:t>Tuesday:</a:t>
            </a:r>
            <a:r>
              <a:rPr lang="en-US" dirty="0" smtClean="0"/>
              <a:t> Read “Drones </a:t>
            </a:r>
            <a:r>
              <a:rPr lang="en-US" dirty="0" smtClean="0"/>
              <a:t>Put Spying Eyes in the Sky”</a:t>
            </a:r>
            <a:endParaRPr lang="en-US" dirty="0" smtClean="0"/>
          </a:p>
          <a:p>
            <a:pPr algn="l"/>
            <a:r>
              <a:rPr lang="en-US" dirty="0" smtClean="0"/>
              <a:t>Wednesday:</a:t>
            </a:r>
            <a:r>
              <a:rPr lang="en-US" dirty="0" smtClean="0"/>
              <a:t> Finish “Drones Put Spying Eyes...”</a:t>
            </a:r>
          </a:p>
          <a:p>
            <a:pPr algn="l"/>
            <a:r>
              <a:rPr lang="en-US" dirty="0" smtClean="0"/>
              <a:t>Thursday:</a:t>
            </a:r>
            <a:r>
              <a:rPr lang="en-US" dirty="0" smtClean="0"/>
              <a:t> After Reading Poster Activity</a:t>
            </a:r>
          </a:p>
          <a:p>
            <a:pPr algn="l"/>
            <a:r>
              <a:rPr lang="en-US" dirty="0" smtClean="0"/>
              <a:t>Friday:</a:t>
            </a:r>
            <a:r>
              <a:rPr lang="en-US" dirty="0" smtClean="0"/>
              <a:t> Word </a:t>
            </a:r>
            <a:r>
              <a:rPr lang="en-US" dirty="0" smtClean="0"/>
              <a:t>of the Day Quiz and February Words Quiz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parasite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noun – a plant or animal that lives on another, usually larger, host organism in a way that harms or is not an advantage to the host.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People who choose not to “pull their own weight” in the world are often seen as </a:t>
            </a:r>
            <a:r>
              <a:rPr lang="en-US" u="sng" dirty="0" smtClean="0">
                <a:latin typeface="Times New Roman" charset="0"/>
                <a:ea typeface="Times New Roman" charset="0"/>
                <a:cs typeface="Times New Roman" charset="0"/>
              </a:rPr>
              <a:t>parasites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on those who choose to work hard and make good choices.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“Drones Put Spying Eyes in the Sky”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</a:t>
            </a:r>
          </a:p>
          <a:p>
            <a:r>
              <a:rPr lang="en-US" dirty="0" smtClean="0"/>
              <a:t>In your journal, take at least 4 important notes of details from each of the 4 sections in the text. (16 notes total)  </a:t>
            </a:r>
          </a:p>
          <a:p>
            <a:r>
              <a:rPr lang="en-US" dirty="0" smtClean="0"/>
              <a:t>When you finish, draw a picture of one of the things described in the article in your journal.</a:t>
            </a:r>
          </a:p>
          <a:p>
            <a:r>
              <a:rPr lang="en-US" dirty="0" smtClean="0"/>
              <a:t>Study February’s Words of the Day!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process a text by taking notes of important details.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8E7FF"/>
          </a:solidFill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is something new you learned about drones in the article we read yesterday?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r>
              <a:rPr lang="en-US" sz="3600" dirty="0" smtClean="0">
                <a:ea typeface="ＭＳ Ｐゴシック" charset="-128"/>
                <a:cs typeface="ＭＳ Ｐゴシック" charset="-128"/>
              </a:rPr>
              <a:t>–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noun – obvious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 exaggeration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used for dramatic effect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I could eat a million of these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is an example of a type of figurative language called </a:t>
            </a:r>
            <a:r>
              <a:rPr lang="en-US" altLang="ja-JP" u="sng" dirty="0" smtClean="0">
                <a:ea typeface="ＭＳ Ｐゴシック" charset="-128"/>
                <a:cs typeface="ＭＳ Ｐゴシック" charset="-128"/>
              </a:rPr>
              <a:t>hyperbole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“Drones Put Spying Eyes in the Sky”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Finish reading and taking notes from yesterday if you didn’t already.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During Reading questions #1-9 on a separate piece of paper as you re-read the article.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be sure your name is on your paper, and turn it in to THEHUB.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silently or study February’s Words of the Day!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process a text by RE-Reading and answering questions.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FF4B"/>
          </a:solidFill>
        </p:spPr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According to you, what is the most useful way to use drones from the article we’ve read this week?  Describe why you think that’s the most important.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 bwMode="auto">
          <a:xfrm>
            <a:off x="5762886" y="1103927"/>
            <a:ext cx="3381114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February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Words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QUIZ ON FRIDAY!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356107"/>
            <a:ext cx="8307388" cy="6197094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Font typeface="Wingdings" charset="2"/>
              <a:buNone/>
            </a:pPr>
            <a:r>
              <a:rPr lang="en-US" sz="4000" dirty="0">
                <a:ea typeface="ＭＳ Ｐゴシック" charset="-128"/>
                <a:cs typeface="ＭＳ Ｐゴシック" charset="-128"/>
              </a:rPr>
              <a:t>consternation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4000" dirty="0">
                <a:ea typeface="ＭＳ Ｐゴシック" charset="-128"/>
                <a:cs typeface="ＭＳ Ｐゴシック" charset="-128"/>
              </a:rPr>
              <a:t>threshold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4000" dirty="0">
                <a:ea typeface="ＭＳ Ｐゴシック" charset="-128"/>
                <a:cs typeface="ＭＳ Ｐゴシック" charset="-128"/>
              </a:rPr>
              <a:t>plagiarism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4000" dirty="0">
                <a:ea typeface="ＭＳ Ｐゴシック" charset="-128"/>
                <a:cs typeface="ＭＳ Ｐゴシック" charset="-128"/>
              </a:rPr>
              <a:t>tariff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4000" dirty="0">
                <a:ea typeface="ＭＳ Ｐゴシック" charset="-128"/>
                <a:cs typeface="ＭＳ Ｐゴシック" charset="-128"/>
              </a:rPr>
              <a:t>transition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4000" dirty="0">
                <a:ea typeface="ＭＳ Ｐゴシック" charset="-128"/>
                <a:cs typeface="ＭＳ Ｐゴシック" charset="-128"/>
              </a:rPr>
              <a:t>embargo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4000" dirty="0">
                <a:ea typeface="ＭＳ Ｐゴシック" charset="-128"/>
                <a:cs typeface="ＭＳ Ｐゴシック" charset="-128"/>
              </a:rPr>
              <a:t>soliloquy</a:t>
            </a:r>
            <a:endParaRPr lang="en-US" sz="4000" dirty="0" smtClean="0">
              <a:ea typeface="ＭＳ Ｐゴシック" charset="-128"/>
              <a:cs typeface="ＭＳ Ｐゴシック" charset="-128"/>
            </a:endParaRPr>
          </a:p>
          <a:p>
            <a:pPr marL="0" indent="0" eaLnBrk="1" hangingPunct="1">
              <a:buFont typeface="Wingdings" charset="2"/>
              <a:buNone/>
            </a:pPr>
            <a:r>
              <a:rPr lang="en-US" sz="4000" dirty="0" smtClean="0">
                <a:ea typeface="ＭＳ Ｐゴシック" charset="-128"/>
                <a:cs typeface="ＭＳ Ｐゴシック" charset="-128"/>
              </a:rPr>
              <a:t>Denominator</a:t>
            </a:r>
          </a:p>
          <a:p>
            <a:pPr>
              <a:buNone/>
            </a:pPr>
            <a:r>
              <a:rPr lang="en-US" sz="4000" dirty="0" smtClean="0">
                <a:ea typeface="ＭＳ Ｐゴシック" charset="-128"/>
                <a:cs typeface="ＭＳ Ｐゴシック" charset="-128"/>
              </a:rPr>
              <a:t>congruent		</a:t>
            </a:r>
          </a:p>
          <a:p>
            <a:pPr>
              <a:buNone/>
            </a:pPr>
            <a:r>
              <a:rPr lang="en-US" sz="4000" dirty="0" smtClean="0">
                <a:ea typeface="ＭＳ Ｐゴシック" charset="-128"/>
                <a:cs typeface="ＭＳ Ｐゴシック" charset="-128"/>
              </a:rPr>
              <a:t>erosion		</a:t>
            </a:r>
          </a:p>
          <a:p>
            <a:pPr>
              <a:buNone/>
            </a:pPr>
            <a:r>
              <a:rPr lang="en-US" sz="4000" dirty="0" smtClean="0">
                <a:ea typeface="ＭＳ Ｐゴシック" charset="-128"/>
                <a:cs typeface="ＭＳ Ｐゴシック" charset="-128"/>
              </a:rPr>
              <a:t>text </a:t>
            </a:r>
          </a:p>
          <a:p>
            <a:pPr>
              <a:buNone/>
            </a:pPr>
            <a:r>
              <a:rPr lang="en-US" sz="4000" dirty="0" smtClean="0">
                <a:ea typeface="ＭＳ Ｐゴシック" charset="-128"/>
                <a:cs typeface="ＭＳ Ｐゴシック" charset="-128"/>
              </a:rPr>
              <a:t>Negligible</a:t>
            </a:r>
          </a:p>
          <a:p>
            <a:pPr marL="0" indent="0" eaLnBrk="1" hangingPunct="1">
              <a:buFont typeface="Wingdings" charset="2"/>
              <a:buNone/>
            </a:pPr>
            <a:endParaRPr lang="en-US" sz="2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2133600"/>
            <a:ext cx="4900613" cy="4419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0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–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noun – to give human qualities or attributes to something non-human	</a:t>
            </a:r>
          </a:p>
          <a:p>
            <a:pPr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The wind whispered my name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is an example of a type of figurative language called </a:t>
            </a:r>
            <a:r>
              <a:rPr lang="en-US" altLang="ja-JP" u="sng" dirty="0" smtClean="0">
                <a:ea typeface="ＭＳ Ｐゴシック" charset="-128"/>
                <a:cs typeface="ＭＳ Ｐゴシック" charset="-128"/>
              </a:rPr>
              <a:t>personification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must be finished with questions from yesterday in order to begin.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74" y="1198890"/>
            <a:ext cx="8977826" cy="565911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765" b="1" u="sng" dirty="0" smtClean="0"/>
              <a:t>Drone Poster Details: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poster must have these things...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Name and Class #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</a:t>
            </a:r>
            <a:r>
              <a:rPr lang="en-US" dirty="0" smtClean="0"/>
              <a:t>itle of the article and The author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sentence in quotes from the article that will show what your illustration means.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colorful, quality time spent, picture that illustrates a use of a drone from the article.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If you finish early, study February’s words of the day!   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display my knowledge of a text by </a:t>
            </a:r>
            <a:r>
              <a:rPr lang="en-US" dirty="0" smtClean="0"/>
              <a:t>creating a poster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A4E2"/>
          </a:solidFill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literacy strands and poster if you haven’t already.  </a:t>
            </a:r>
          </a:p>
          <a:p>
            <a:r>
              <a:rPr lang="en-US" dirty="0" smtClean="0"/>
              <a:t>Clear your desk and study your words of the day! 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 the directions to complete the 3.8 on the back.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look at the list of February words of the day.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a separate piece of paper, DEFINE AT LEAST 7 of the words from February.  Be sure your name is on it and turn everything into THEHUB when you finish.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silently.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186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Robots are used for jobs that are boring, dirty, or even dangerous.  What are some jobs that you would give a robot to do?  Why?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chaos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noun – a state of complete disorder and confusion.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Teachers are disappointed when they enter a classroom and the atmosphere is one of complete </a:t>
            </a:r>
            <a:r>
              <a:rPr lang="en-US" u="sng" dirty="0" smtClean="0">
                <a:latin typeface="Times New Roman" charset="0"/>
                <a:ea typeface="Times New Roman" charset="0"/>
                <a:cs typeface="Times New Roman" charset="0"/>
              </a:rPr>
              <a:t>chaos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8116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White and Gold</a:t>
            </a:r>
            <a:br>
              <a:rPr lang="en-US" dirty="0" smtClean="0"/>
            </a:br>
            <a:r>
              <a:rPr lang="en-US" dirty="0" smtClean="0"/>
              <a:t>or </a:t>
            </a:r>
            <a:br>
              <a:rPr lang="en-US" dirty="0" smtClean="0"/>
            </a:br>
            <a:r>
              <a:rPr lang="en-US" dirty="0" smtClean="0"/>
              <a:t>Blue and Black?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14876"/>
            <a:ext cx="2438969" cy="15431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H8d5UkHl4cc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361" y="534159"/>
            <a:ext cx="5205639" cy="58997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2397778"/>
            <a:ext cx="3382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Read the article with your group! 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Reading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Explain why many of us see the dress differently.  Use evidence from the article to support your answer.  </a:t>
            </a:r>
          </a:p>
          <a:p>
            <a:pPr marL="514350" indent="-514350">
              <a:buAutoNum type="arabicPeriod"/>
            </a:pPr>
            <a:r>
              <a:rPr lang="en-US" dirty="0" smtClean="0"/>
              <a:t> Tell me which color you see!  Blue and Black or White and Gold?  </a:t>
            </a:r>
          </a:p>
          <a:p>
            <a:r>
              <a:rPr lang="en-US" dirty="0" smtClean="0"/>
              <a:t>When you finish, turn it in to THEHUB and read silently or study February’s words of the day.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understand a text by answering one big question.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CB91E"/>
          </a:solidFill>
        </p:spPr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Describe all the things you can see from a “Birds-eye” view that you can’t see from the ground.  What advantages does this view have?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1020</Words>
  <Application>Microsoft Macintosh PowerPoint</Application>
  <PresentationFormat>On-screen Show (4:3)</PresentationFormat>
  <Paragraphs>111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March Week 1</vt:lpstr>
      <vt:lpstr>February Words QUIZ ON FRIDAY!</vt:lpstr>
      <vt:lpstr>Monday</vt:lpstr>
      <vt:lpstr>Word of the Day! chaos</vt:lpstr>
      <vt:lpstr>Literacy Strands</vt:lpstr>
      <vt:lpstr>White and Gold or  Blue and Black?  </vt:lpstr>
      <vt:lpstr>Post Reading Question</vt:lpstr>
      <vt:lpstr>Learning Target</vt:lpstr>
      <vt:lpstr>Tuesday</vt:lpstr>
      <vt:lpstr>Word of the Day! parasite</vt:lpstr>
      <vt:lpstr>Literacy Strands</vt:lpstr>
      <vt:lpstr>“Drones Put Spying Eyes in the Sky”</vt:lpstr>
      <vt:lpstr>Learning Target</vt:lpstr>
      <vt:lpstr>Wednesday</vt:lpstr>
      <vt:lpstr>Word of the Day! hyperbole</vt:lpstr>
      <vt:lpstr>Literacy Strands</vt:lpstr>
      <vt:lpstr>“Drones Put Spying Eyes in the Sky”</vt:lpstr>
      <vt:lpstr>Learning Target</vt:lpstr>
      <vt:lpstr>Thursday</vt:lpstr>
      <vt:lpstr>Word of the Day! personification</vt:lpstr>
      <vt:lpstr>Literacy Strands</vt:lpstr>
      <vt:lpstr>You must be finished with questions from yesterday in order to begin.   </vt:lpstr>
      <vt:lpstr>Learning Target</vt:lpstr>
      <vt:lpstr>Friday</vt:lpstr>
      <vt:lpstr>WORD OF THE DAY QUIZ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Week 1</dc:title>
  <dc:creator>Candice Lewis</dc:creator>
  <cp:lastModifiedBy>Candice Lewis</cp:lastModifiedBy>
  <cp:revision>6</cp:revision>
  <dcterms:created xsi:type="dcterms:W3CDTF">2015-03-01T22:05:48Z</dcterms:created>
  <dcterms:modified xsi:type="dcterms:W3CDTF">2015-03-02T00:48:57Z</dcterms:modified>
</cp:coreProperties>
</file>