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5F3-4FB6-124C-A176-92F5A2B6FAD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ED36-A910-794C-9487-7EBFB7078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FtdZTG2-OM" TargetMode="External"/><Relationship Id="rId2" Type="http://schemas.openxmlformats.org/officeDocument/2006/relationships/hyperlink" Target="http://www.youtube.com/watch?v=6Lv85zqihg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Tuesday 4-30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acronym assignment out from Thursday.  (I.N. 33) </a:t>
            </a:r>
          </a:p>
          <a:p>
            <a:r>
              <a:rPr lang="en-US" dirty="0" smtClean="0"/>
              <a:t> Choose your best one to share and circle it.</a:t>
            </a:r>
          </a:p>
          <a:p>
            <a:pPr>
              <a:buNone/>
            </a:pPr>
            <a:r>
              <a:rPr lang="en-US" u="sng" dirty="0" smtClean="0"/>
              <a:t>Take Notes on the following</a:t>
            </a:r>
            <a:r>
              <a:rPr lang="en-US" dirty="0" smtClean="0"/>
              <a:t>: (Create an I.N. 34) </a:t>
            </a:r>
          </a:p>
          <a:p>
            <a:pPr>
              <a:buNone/>
            </a:pPr>
            <a:r>
              <a:rPr lang="en-US" u="sng" dirty="0" smtClean="0"/>
              <a:t>Palindrome</a:t>
            </a:r>
            <a:r>
              <a:rPr lang="en-US" dirty="0" smtClean="0"/>
              <a:t> – A word, verse, or number that reads the same backward or forward.  </a:t>
            </a:r>
          </a:p>
          <a:p>
            <a:pPr>
              <a:buNone/>
            </a:pPr>
            <a:r>
              <a:rPr lang="en-US" dirty="0" smtClean="0"/>
              <a:t>Examples: KAYAK, 1881, </a:t>
            </a:r>
          </a:p>
          <a:p>
            <a:pPr>
              <a:buNone/>
            </a:pPr>
            <a:r>
              <a:rPr lang="en-US" dirty="0" smtClean="0"/>
              <a:t>“able was I, ere I saw </a:t>
            </a:r>
            <a:r>
              <a:rPr lang="en-US" dirty="0" err="1" smtClean="0"/>
              <a:t>elba</a:t>
            </a:r>
            <a:r>
              <a:rPr lang="en-US" dirty="0" smtClean="0"/>
              <a:t>”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Advertisement Project:</a:t>
            </a:r>
            <a:br>
              <a:rPr lang="en-US" dirty="0" smtClean="0"/>
            </a:br>
            <a:r>
              <a:rPr lang="en-US" dirty="0" smtClean="0"/>
              <a:t>(Take notes on I.N. 34)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Create either a packet or power point with an example of each kind of type of persuasion in advertisement.  (6 types to cover = 6 pages or slides)</a:t>
            </a:r>
          </a:p>
          <a:p>
            <a:pPr>
              <a:buFontTx/>
              <a:buChar char="-"/>
            </a:pPr>
            <a:r>
              <a:rPr lang="en-US" dirty="0" smtClean="0"/>
              <a:t>You may not use any examples I have shown in class.  </a:t>
            </a:r>
          </a:p>
          <a:p>
            <a:pPr>
              <a:buFontTx/>
              <a:buChar char="-"/>
            </a:pPr>
            <a:r>
              <a:rPr lang="en-US" dirty="0" smtClean="0"/>
              <a:t>You may use links to videos if you use a power point or clips from magazines or newspapers if you are creating a book.  </a:t>
            </a:r>
          </a:p>
          <a:p>
            <a:pPr>
              <a:buFontTx/>
              <a:buChar char="-"/>
            </a:pPr>
            <a:r>
              <a:rPr lang="en-US" dirty="0" smtClean="0"/>
              <a:t>You must have a WORKS CITED PAGE as well.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Each Slide/Page:</a:t>
            </a:r>
            <a:br>
              <a:rPr lang="en-US" dirty="0" smtClean="0"/>
            </a:br>
            <a:r>
              <a:rPr lang="en-US" dirty="0" smtClean="0"/>
              <a:t>(Take notes on I.N. 34)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type of persuasion and define it</a:t>
            </a:r>
          </a:p>
          <a:p>
            <a:r>
              <a:rPr lang="en-US" dirty="0"/>
              <a:t>S</a:t>
            </a:r>
            <a:r>
              <a:rPr lang="en-US" dirty="0" smtClean="0"/>
              <a:t>how an example of it (video clip/ magazine clip/ etc.) </a:t>
            </a:r>
          </a:p>
          <a:p>
            <a:r>
              <a:rPr lang="en-US" dirty="0"/>
              <a:t>D</a:t>
            </a:r>
            <a:r>
              <a:rPr lang="en-US" dirty="0" smtClean="0"/>
              <a:t>escribe in a couple sentences how the advertisement is an example of that type of persuasion.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Advertisement Project:</a:t>
            </a:r>
            <a:br>
              <a:rPr lang="en-US" dirty="0" smtClean="0"/>
            </a:br>
            <a:r>
              <a:rPr lang="en-US" dirty="0" smtClean="0"/>
              <a:t>ROUGH DRAFT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On a separate piece of paper, fold it so there are 6 boxes.  </a:t>
            </a:r>
          </a:p>
          <a:p>
            <a:r>
              <a:rPr lang="en-US" dirty="0" smtClean="0"/>
              <a:t>Fill in the boxes with the 6 types of persuasion in advertisement.  </a:t>
            </a:r>
          </a:p>
          <a:p>
            <a:r>
              <a:rPr lang="en-US" dirty="0"/>
              <a:t>D</a:t>
            </a:r>
            <a:r>
              <a:rPr lang="en-US" dirty="0" smtClean="0"/>
              <a:t>efine each to remind yourself.  </a:t>
            </a:r>
          </a:p>
          <a:p>
            <a:r>
              <a:rPr lang="en-US" dirty="0" smtClean="0"/>
              <a:t>Begin brainstorming advertisements or commercials (if you are doing a </a:t>
            </a:r>
            <a:r>
              <a:rPr lang="en-US" dirty="0" err="1" smtClean="0"/>
              <a:t>powerpoint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Tomorrow we will be in Tech Lab researching.  </a:t>
            </a:r>
          </a:p>
          <a:p>
            <a:r>
              <a:rPr lang="en-US" dirty="0" smtClean="0"/>
              <a:t>Bring this paper, because you will turn it in after TLC tomorrow.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Wednesday 5-1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you can get on a computer, I need to see that your 6 types of persuasion are filled out and defined on your rough draft.  I also need to see that your acronym assignment is complete.  </a:t>
            </a:r>
          </a:p>
          <a:p>
            <a:r>
              <a:rPr lang="en-US" dirty="0" smtClean="0"/>
              <a:t>On the internet, use </a:t>
            </a:r>
            <a:r>
              <a:rPr lang="en-US" b="1" u="sng" dirty="0" smtClean="0"/>
              <a:t>easybib.com</a:t>
            </a:r>
            <a:r>
              <a:rPr lang="en-US" dirty="0" smtClean="0"/>
              <a:t> to create your works cited.  </a:t>
            </a:r>
          </a:p>
          <a:p>
            <a:r>
              <a:rPr lang="en-US" dirty="0" smtClean="0"/>
              <a:t>On the back of your square rough draft, write the detailed info for your works cited.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5-2</a:t>
            </a:r>
            <a:br>
              <a:rPr lang="en-US" dirty="0" smtClean="0"/>
            </a:br>
            <a:r>
              <a:rPr lang="en-US" dirty="0" smtClean="0"/>
              <a:t>I.N. 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to have a “Works Cited” page?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should be included on a Works Cited page?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know if a source is reliable?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Cited Tutorial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http://www.youtube.com/watch?v=6Lv85zqihgg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Review on </a:t>
            </a:r>
            <a:r>
              <a:rPr lang="en-US" dirty="0" err="1" smtClean="0"/>
              <a:t>Plagarism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www.youtube.com/watch?v=OFtdZTG2-OM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vs. Less 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page 173 in your green textbook, read the text on Preferred vs. Less Reliable Sources.  </a:t>
            </a:r>
          </a:p>
          <a:p>
            <a:r>
              <a:rPr lang="en-US" dirty="0" smtClean="0"/>
              <a:t>Then complete the Practice section (#1-5) in your I.N. 35.  </a:t>
            </a:r>
          </a:p>
          <a:p>
            <a:r>
              <a:rPr lang="en-US" dirty="0" smtClean="0"/>
              <a:t>On </a:t>
            </a:r>
            <a:r>
              <a:rPr lang="en-US" dirty="0"/>
              <a:t>page </a:t>
            </a:r>
            <a:r>
              <a:rPr lang="en-US" dirty="0" smtClean="0"/>
              <a:t>186, Complete the Grammar Link section and Practice #1-3 as well.  </a:t>
            </a:r>
          </a:p>
          <a:p>
            <a:r>
              <a:rPr lang="en-US" dirty="0" smtClean="0"/>
              <a:t>When you finish, you have time to work on your project that’s due tomorrow (if it is with you), study for the vocabulary test tomorrow, or read silently.  </a:t>
            </a:r>
          </a:p>
        </p:txBody>
      </p:sp>
    </p:spTree>
    <p:extLst>
      <p:ext uri="{BB962C8B-B14F-4D97-AF65-F5344CB8AC3E}">
        <p14:creationId xmlns:p14="http://schemas.microsoft.com/office/powerpoint/2010/main" val="20419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Friday 5-3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everything off of your desk for the vocabulary test.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507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Language Arts: Tuesday 4-30</vt:lpstr>
      <vt:lpstr>Types of Advertisement Project: (Take notes on I.N. 34)  </vt:lpstr>
      <vt:lpstr>Requirements for Each Slide/Page: (Take notes on I.N. 34)  </vt:lpstr>
      <vt:lpstr>Types of Advertisement Project: ROUGH DRAFT </vt:lpstr>
      <vt:lpstr>Language Arts: Wednesday 5-1</vt:lpstr>
      <vt:lpstr>Language Arts: Thursday 5-2 I.N. 35</vt:lpstr>
      <vt:lpstr>PowerPoint Presentation</vt:lpstr>
      <vt:lpstr>Preferred vs. Less Reliable</vt:lpstr>
      <vt:lpstr>Language Arts: Friday 5-3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Tuesday 4-30</dc:title>
  <dc:creator>Candice Lewis</dc:creator>
  <cp:lastModifiedBy>IMT</cp:lastModifiedBy>
  <cp:revision>17</cp:revision>
  <dcterms:created xsi:type="dcterms:W3CDTF">2013-04-30T04:49:59Z</dcterms:created>
  <dcterms:modified xsi:type="dcterms:W3CDTF">2013-05-01T17:26:59Z</dcterms:modified>
</cp:coreProperties>
</file>