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59"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86A9FB-C3F0-4448-A6C8-125285E42366}"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E8E11-BD37-4769-8E85-0971AF907105}" type="slidenum">
              <a:rPr lang="en-US" smtClean="0"/>
              <a:t>‹#›</a:t>
            </a:fld>
            <a:endParaRPr lang="en-US"/>
          </a:p>
        </p:txBody>
      </p:sp>
    </p:spTree>
    <p:extLst>
      <p:ext uri="{BB962C8B-B14F-4D97-AF65-F5344CB8AC3E}">
        <p14:creationId xmlns:p14="http://schemas.microsoft.com/office/powerpoint/2010/main" val="2972498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6A9FB-C3F0-4448-A6C8-125285E42366}"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E8E11-BD37-4769-8E85-0971AF907105}" type="slidenum">
              <a:rPr lang="en-US" smtClean="0"/>
              <a:t>‹#›</a:t>
            </a:fld>
            <a:endParaRPr lang="en-US"/>
          </a:p>
        </p:txBody>
      </p:sp>
    </p:spTree>
    <p:extLst>
      <p:ext uri="{BB962C8B-B14F-4D97-AF65-F5344CB8AC3E}">
        <p14:creationId xmlns:p14="http://schemas.microsoft.com/office/powerpoint/2010/main" val="2693630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6A9FB-C3F0-4448-A6C8-125285E42366}"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E8E11-BD37-4769-8E85-0971AF907105}" type="slidenum">
              <a:rPr lang="en-US" smtClean="0"/>
              <a:t>‹#›</a:t>
            </a:fld>
            <a:endParaRPr lang="en-US"/>
          </a:p>
        </p:txBody>
      </p:sp>
    </p:spTree>
    <p:extLst>
      <p:ext uri="{BB962C8B-B14F-4D97-AF65-F5344CB8AC3E}">
        <p14:creationId xmlns:p14="http://schemas.microsoft.com/office/powerpoint/2010/main" val="4124925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6A9FB-C3F0-4448-A6C8-125285E42366}"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E8E11-BD37-4769-8E85-0971AF907105}" type="slidenum">
              <a:rPr lang="en-US" smtClean="0"/>
              <a:t>‹#›</a:t>
            </a:fld>
            <a:endParaRPr lang="en-US"/>
          </a:p>
        </p:txBody>
      </p:sp>
    </p:spTree>
    <p:extLst>
      <p:ext uri="{BB962C8B-B14F-4D97-AF65-F5344CB8AC3E}">
        <p14:creationId xmlns:p14="http://schemas.microsoft.com/office/powerpoint/2010/main" val="74742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86A9FB-C3F0-4448-A6C8-125285E42366}"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E8E11-BD37-4769-8E85-0971AF907105}" type="slidenum">
              <a:rPr lang="en-US" smtClean="0"/>
              <a:t>‹#›</a:t>
            </a:fld>
            <a:endParaRPr lang="en-US"/>
          </a:p>
        </p:txBody>
      </p:sp>
    </p:spTree>
    <p:extLst>
      <p:ext uri="{BB962C8B-B14F-4D97-AF65-F5344CB8AC3E}">
        <p14:creationId xmlns:p14="http://schemas.microsoft.com/office/powerpoint/2010/main" val="386954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86A9FB-C3F0-4448-A6C8-125285E42366}"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7E8E11-BD37-4769-8E85-0971AF907105}" type="slidenum">
              <a:rPr lang="en-US" smtClean="0"/>
              <a:t>‹#›</a:t>
            </a:fld>
            <a:endParaRPr lang="en-US"/>
          </a:p>
        </p:txBody>
      </p:sp>
    </p:spTree>
    <p:extLst>
      <p:ext uri="{BB962C8B-B14F-4D97-AF65-F5344CB8AC3E}">
        <p14:creationId xmlns:p14="http://schemas.microsoft.com/office/powerpoint/2010/main" val="2630142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86A9FB-C3F0-4448-A6C8-125285E42366}" type="datetimeFigureOut">
              <a:rPr lang="en-US" smtClean="0"/>
              <a:t>4/18/2013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7E8E11-BD37-4769-8E85-0971AF907105}" type="slidenum">
              <a:rPr lang="en-US" smtClean="0"/>
              <a:t>‹#›</a:t>
            </a:fld>
            <a:endParaRPr lang="en-US"/>
          </a:p>
        </p:txBody>
      </p:sp>
    </p:spTree>
    <p:extLst>
      <p:ext uri="{BB962C8B-B14F-4D97-AF65-F5344CB8AC3E}">
        <p14:creationId xmlns:p14="http://schemas.microsoft.com/office/powerpoint/2010/main" val="470929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86A9FB-C3F0-4448-A6C8-125285E42366}" type="datetimeFigureOut">
              <a:rPr lang="en-US" smtClean="0"/>
              <a:t>4/18/2013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7E8E11-BD37-4769-8E85-0971AF907105}" type="slidenum">
              <a:rPr lang="en-US" smtClean="0"/>
              <a:t>‹#›</a:t>
            </a:fld>
            <a:endParaRPr lang="en-US"/>
          </a:p>
        </p:txBody>
      </p:sp>
    </p:spTree>
    <p:extLst>
      <p:ext uri="{BB962C8B-B14F-4D97-AF65-F5344CB8AC3E}">
        <p14:creationId xmlns:p14="http://schemas.microsoft.com/office/powerpoint/2010/main" val="99500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6A9FB-C3F0-4448-A6C8-125285E42366}" type="datetimeFigureOut">
              <a:rPr lang="en-US" smtClean="0"/>
              <a:t>4/18/2013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7E8E11-BD37-4769-8E85-0971AF907105}" type="slidenum">
              <a:rPr lang="en-US" smtClean="0"/>
              <a:t>‹#›</a:t>
            </a:fld>
            <a:endParaRPr lang="en-US"/>
          </a:p>
        </p:txBody>
      </p:sp>
    </p:spTree>
    <p:extLst>
      <p:ext uri="{BB962C8B-B14F-4D97-AF65-F5344CB8AC3E}">
        <p14:creationId xmlns:p14="http://schemas.microsoft.com/office/powerpoint/2010/main" val="411045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6A9FB-C3F0-4448-A6C8-125285E42366}"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7E8E11-BD37-4769-8E85-0971AF907105}" type="slidenum">
              <a:rPr lang="en-US" smtClean="0"/>
              <a:t>‹#›</a:t>
            </a:fld>
            <a:endParaRPr lang="en-US"/>
          </a:p>
        </p:txBody>
      </p:sp>
    </p:spTree>
    <p:extLst>
      <p:ext uri="{BB962C8B-B14F-4D97-AF65-F5344CB8AC3E}">
        <p14:creationId xmlns:p14="http://schemas.microsoft.com/office/powerpoint/2010/main" val="365629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6A9FB-C3F0-4448-A6C8-125285E42366}"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7E8E11-BD37-4769-8E85-0971AF907105}" type="slidenum">
              <a:rPr lang="en-US" smtClean="0"/>
              <a:t>‹#›</a:t>
            </a:fld>
            <a:endParaRPr lang="en-US"/>
          </a:p>
        </p:txBody>
      </p:sp>
    </p:spTree>
    <p:extLst>
      <p:ext uri="{BB962C8B-B14F-4D97-AF65-F5344CB8AC3E}">
        <p14:creationId xmlns:p14="http://schemas.microsoft.com/office/powerpoint/2010/main" val="1877455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alpha val="39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6A9FB-C3F0-4448-A6C8-125285E42366}" type="datetimeFigureOut">
              <a:rPr lang="en-US" smtClean="0"/>
              <a:t>4/18/2013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7E8E11-BD37-4769-8E85-0971AF907105}" type="slidenum">
              <a:rPr lang="en-US" smtClean="0"/>
              <a:t>‹#›</a:t>
            </a:fld>
            <a:endParaRPr lang="en-US"/>
          </a:p>
        </p:txBody>
      </p:sp>
    </p:spTree>
    <p:extLst>
      <p:ext uri="{BB962C8B-B14F-4D97-AF65-F5344CB8AC3E}">
        <p14:creationId xmlns:p14="http://schemas.microsoft.com/office/powerpoint/2010/main" val="2258545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Arts: Monday 4-15</a:t>
            </a:r>
            <a:endParaRPr lang="en-US" dirty="0"/>
          </a:p>
        </p:txBody>
      </p:sp>
      <p:sp>
        <p:nvSpPr>
          <p:cNvPr id="3" name="Content Placeholder 2"/>
          <p:cNvSpPr>
            <a:spLocks noGrp="1"/>
          </p:cNvSpPr>
          <p:nvPr>
            <p:ph idx="1"/>
          </p:nvPr>
        </p:nvSpPr>
        <p:spPr/>
        <p:txBody>
          <a:bodyPr/>
          <a:lstStyle/>
          <a:p>
            <a:r>
              <a:rPr lang="en-US" dirty="0" smtClean="0"/>
              <a:t>Take out your Practice AIMS test you began on Friday.  </a:t>
            </a:r>
          </a:p>
          <a:p>
            <a:r>
              <a:rPr lang="en-US" dirty="0" smtClean="0"/>
              <a:t>Finish what you did not get finished.  </a:t>
            </a:r>
          </a:p>
          <a:p>
            <a:r>
              <a:rPr lang="en-US" dirty="0" smtClean="0"/>
              <a:t>When you are done, read an independent book silently.  </a:t>
            </a:r>
          </a:p>
          <a:p>
            <a:r>
              <a:rPr lang="en-US" dirty="0" smtClean="0"/>
              <a:t>Also have your review packet out that is due today.  </a:t>
            </a:r>
            <a:endParaRPr lang="en-US" dirty="0"/>
          </a:p>
        </p:txBody>
      </p:sp>
    </p:spTree>
    <p:extLst>
      <p:ext uri="{BB962C8B-B14F-4D97-AF65-F5344CB8AC3E}">
        <p14:creationId xmlns:p14="http://schemas.microsoft.com/office/powerpoint/2010/main" val="1501310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Arts: Tuesday-Wednesday</a:t>
            </a:r>
            <a:br>
              <a:rPr lang="en-US" dirty="0" smtClean="0"/>
            </a:br>
            <a:r>
              <a:rPr lang="en-US" dirty="0" smtClean="0"/>
              <a:t>I.N. 29</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Have you ever kept a diary or journal at any point in your life?  Why or Why not?  </a:t>
            </a:r>
          </a:p>
          <a:p>
            <a:pPr marL="514350" indent="-514350">
              <a:buFont typeface="+mj-lt"/>
              <a:buAutoNum type="arabicPeriod"/>
            </a:pPr>
            <a:r>
              <a:rPr lang="en-US" dirty="0" smtClean="0"/>
              <a:t>If you have kept one, what did you write about?  </a:t>
            </a:r>
          </a:p>
          <a:p>
            <a:pPr marL="514350" indent="-514350">
              <a:buFont typeface="+mj-lt"/>
              <a:buAutoNum type="arabicPeriod"/>
            </a:pPr>
            <a:r>
              <a:rPr lang="en-US" dirty="0" smtClean="0"/>
              <a:t>Have you ever passed notes in class?  (Be honest;) What did you write about?  </a:t>
            </a:r>
          </a:p>
          <a:p>
            <a:r>
              <a:rPr lang="en-US" dirty="0" smtClean="0"/>
              <a:t>Have your black textbook turned to page 145</a:t>
            </a:r>
            <a:endParaRPr lang="en-US" dirty="0"/>
          </a:p>
        </p:txBody>
      </p:sp>
    </p:spTree>
    <p:extLst>
      <p:ext uri="{BB962C8B-B14F-4D97-AF65-F5344CB8AC3E}">
        <p14:creationId xmlns:p14="http://schemas.microsoft.com/office/powerpoint/2010/main" val="4188988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Language Arts: Tuesday-Wednesday</a:t>
            </a:r>
            <a:br>
              <a:rPr lang="en-US" dirty="0"/>
            </a:br>
            <a:r>
              <a:rPr lang="en-US" dirty="0"/>
              <a:t>I.N. 29</a:t>
            </a:r>
          </a:p>
        </p:txBody>
      </p:sp>
      <p:sp>
        <p:nvSpPr>
          <p:cNvPr id="3" name="Content Placeholder 2"/>
          <p:cNvSpPr>
            <a:spLocks noGrp="1"/>
          </p:cNvSpPr>
          <p:nvPr>
            <p:ph idx="1"/>
          </p:nvPr>
        </p:nvSpPr>
        <p:spPr/>
        <p:txBody>
          <a:bodyPr/>
          <a:lstStyle/>
          <a:p>
            <a:r>
              <a:rPr lang="en-US" dirty="0" smtClean="0"/>
              <a:t>We are going to practice the “diary” style of journaling.  </a:t>
            </a:r>
          </a:p>
          <a:p>
            <a:r>
              <a:rPr lang="en-US" dirty="0" smtClean="0"/>
              <a:t>Write a diary entry about yesterday or today.  Write about whatever you want in that context, but push yourself to not stop writing until the time is up.  </a:t>
            </a:r>
          </a:p>
          <a:p>
            <a:r>
              <a:rPr lang="en-US" dirty="0" smtClean="0"/>
              <a:t>If you are completely out of ideas or finished, read a book until everyone is done.  </a:t>
            </a:r>
            <a:endParaRPr lang="en-US" dirty="0"/>
          </a:p>
        </p:txBody>
      </p:sp>
    </p:spTree>
    <p:extLst>
      <p:ext uri="{BB962C8B-B14F-4D97-AF65-F5344CB8AC3E}">
        <p14:creationId xmlns:p14="http://schemas.microsoft.com/office/powerpoint/2010/main" val="1213952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Language Arts: Tuesday-Wednesday</a:t>
            </a:r>
            <a:br>
              <a:rPr lang="en-US" dirty="0"/>
            </a:br>
            <a:r>
              <a:rPr lang="en-US" dirty="0"/>
              <a:t>I.N. 29</a:t>
            </a:r>
          </a:p>
        </p:txBody>
      </p:sp>
      <p:sp>
        <p:nvSpPr>
          <p:cNvPr id="3" name="Content Placeholder 2"/>
          <p:cNvSpPr>
            <a:spLocks noGrp="1"/>
          </p:cNvSpPr>
          <p:nvPr>
            <p:ph idx="1"/>
          </p:nvPr>
        </p:nvSpPr>
        <p:spPr/>
        <p:txBody>
          <a:bodyPr/>
          <a:lstStyle/>
          <a:p>
            <a:r>
              <a:rPr lang="en-US" dirty="0" smtClean="0"/>
              <a:t>Now imagine you are your parent’s age and read the diary entry you just wrote.  </a:t>
            </a:r>
          </a:p>
          <a:p>
            <a:r>
              <a:rPr lang="en-US" dirty="0" smtClean="0"/>
              <a:t>Now write a short paragraph telling your reactions to reading about yourself when you were a middle school student.  </a:t>
            </a:r>
            <a:endParaRPr lang="en-US" dirty="0"/>
          </a:p>
        </p:txBody>
      </p:sp>
    </p:spTree>
    <p:extLst>
      <p:ext uri="{BB962C8B-B14F-4D97-AF65-F5344CB8AC3E}">
        <p14:creationId xmlns:p14="http://schemas.microsoft.com/office/powerpoint/2010/main" val="2220244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Language Arts: Thursday-Friday </a:t>
            </a:r>
            <a:endParaRPr lang="en-US" dirty="0"/>
          </a:p>
        </p:txBody>
      </p:sp>
      <p:sp>
        <p:nvSpPr>
          <p:cNvPr id="3" name="Content Placeholder 2"/>
          <p:cNvSpPr>
            <a:spLocks noGrp="1"/>
          </p:cNvSpPr>
          <p:nvPr>
            <p:ph idx="1"/>
          </p:nvPr>
        </p:nvSpPr>
        <p:spPr/>
        <p:txBody>
          <a:bodyPr/>
          <a:lstStyle/>
          <a:p>
            <a:r>
              <a:rPr lang="en-US" dirty="0" smtClean="0"/>
              <a:t>Begin by journaling about your week or day.  You may write on a blank page in your I.N. or on a page that wasn’t fully used in the notebook.  </a:t>
            </a:r>
          </a:p>
          <a:p>
            <a:r>
              <a:rPr lang="en-US" dirty="0" smtClean="0"/>
              <a:t>If you run out of things to write about, try making lists of things, people, places, ideas.  It always helps me think of ideas to write about.</a:t>
            </a:r>
          </a:p>
          <a:p>
            <a:r>
              <a:rPr lang="en-US" dirty="0" smtClean="0"/>
              <a:t>Have your black textbook open to page 369. </a:t>
            </a:r>
            <a:endParaRPr lang="en-US" dirty="0"/>
          </a:p>
        </p:txBody>
      </p:sp>
    </p:spTree>
    <p:extLst>
      <p:ext uri="{BB962C8B-B14F-4D97-AF65-F5344CB8AC3E}">
        <p14:creationId xmlns:p14="http://schemas.microsoft.com/office/powerpoint/2010/main" val="10678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Arts: Thursday-Friday </a:t>
            </a:r>
          </a:p>
        </p:txBody>
      </p:sp>
      <p:sp>
        <p:nvSpPr>
          <p:cNvPr id="3" name="Content Placeholder 2"/>
          <p:cNvSpPr>
            <a:spLocks noGrp="1"/>
          </p:cNvSpPr>
          <p:nvPr>
            <p:ph idx="1"/>
          </p:nvPr>
        </p:nvSpPr>
        <p:spPr/>
        <p:txBody>
          <a:bodyPr>
            <a:normAutofit fontScale="85000" lnSpcReduction="10000"/>
          </a:bodyPr>
          <a:lstStyle/>
          <a:p>
            <a:r>
              <a:rPr lang="en-US" dirty="0" smtClean="0"/>
              <a:t>After we’ve read pages 369-372, we will split up into groups.  You will only have a certain amount of time to talk about each question. Practice these skills as we discuss the following questions… </a:t>
            </a:r>
          </a:p>
          <a:p>
            <a:pPr marL="514350" indent="-514350">
              <a:buFont typeface="+mj-lt"/>
              <a:buAutoNum type="arabicPeriod"/>
            </a:pPr>
            <a:r>
              <a:rPr lang="en-US" dirty="0"/>
              <a:t> </a:t>
            </a:r>
            <a:r>
              <a:rPr lang="en-US" dirty="0" smtClean="0"/>
              <a:t>What do you think the benefits are of taking the AIMS tests?  </a:t>
            </a:r>
          </a:p>
          <a:p>
            <a:pPr marL="514350" indent="-514350">
              <a:buFont typeface="+mj-lt"/>
              <a:buAutoNum type="arabicPeriod"/>
            </a:pPr>
            <a:r>
              <a:rPr lang="en-US" dirty="0"/>
              <a:t> </a:t>
            </a:r>
            <a:r>
              <a:rPr lang="en-US" dirty="0" smtClean="0"/>
              <a:t>What do you think students at Oakwood could improve on? (academically, socially, and as citizens) </a:t>
            </a:r>
          </a:p>
          <a:p>
            <a:pPr marL="514350" indent="-514350">
              <a:buFont typeface="+mj-lt"/>
              <a:buAutoNum type="arabicPeriod"/>
            </a:pPr>
            <a:r>
              <a:rPr lang="en-US" dirty="0"/>
              <a:t> </a:t>
            </a:r>
            <a:r>
              <a:rPr lang="en-US" dirty="0" smtClean="0"/>
              <a:t>Do you think that Oakwood should have its own </a:t>
            </a:r>
            <a:r>
              <a:rPr lang="en-US" dirty="0"/>
              <a:t>J</a:t>
            </a:r>
            <a:r>
              <a:rPr lang="en-US" dirty="0" smtClean="0"/>
              <a:t>r. High </a:t>
            </a:r>
            <a:r>
              <a:rPr lang="en-US" dirty="0"/>
              <a:t>S</a:t>
            </a:r>
            <a:r>
              <a:rPr lang="en-US" dirty="0" smtClean="0"/>
              <a:t>chool, separate from the elementary?  Why or why not?  (Practice disagreeing appropriately) </a:t>
            </a:r>
          </a:p>
          <a:p>
            <a:pPr marL="514350" indent="-514350">
              <a:buFont typeface="+mj-lt"/>
              <a:buAutoNum type="arabicPeriod"/>
            </a:pPr>
            <a:endParaRPr lang="en-US" dirty="0"/>
          </a:p>
        </p:txBody>
      </p:sp>
    </p:spTree>
    <p:extLst>
      <p:ext uri="{BB962C8B-B14F-4D97-AF65-F5344CB8AC3E}">
        <p14:creationId xmlns:p14="http://schemas.microsoft.com/office/powerpoint/2010/main" val="3726565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Arts: Thursday-Friday </a:t>
            </a:r>
          </a:p>
        </p:txBody>
      </p:sp>
      <p:sp>
        <p:nvSpPr>
          <p:cNvPr id="3" name="Content Placeholder 2"/>
          <p:cNvSpPr>
            <a:spLocks noGrp="1"/>
          </p:cNvSpPr>
          <p:nvPr>
            <p:ph idx="1"/>
          </p:nvPr>
        </p:nvSpPr>
        <p:spPr>
          <a:xfrm>
            <a:off x="457200" y="1219200"/>
            <a:ext cx="8229600" cy="4906963"/>
          </a:xfrm>
        </p:spPr>
        <p:txBody>
          <a:bodyPr>
            <a:normAutofit fontScale="92500"/>
          </a:bodyPr>
          <a:lstStyle/>
          <a:p>
            <a:r>
              <a:rPr lang="en-US" dirty="0" smtClean="0"/>
              <a:t>What is one thing you could do to improve group work in this classroom?  Think through all of the various assignments we’ve had over the course of the year.  Think about problems that arose and how they could have been prevented.  </a:t>
            </a:r>
          </a:p>
          <a:p>
            <a:pPr marL="0" indent="0">
              <a:buNone/>
            </a:pPr>
            <a:r>
              <a:rPr lang="en-US" b="1" dirty="0" smtClean="0"/>
              <a:t>Write a short letter to your self in the future, reminding yourself of what to do in those sticky situations in groups and how to have better group work.  (complete this on a separate piece of paper, fold it when you finish, and then read silently) </a:t>
            </a:r>
            <a:endParaRPr lang="en-US" b="1" dirty="0"/>
          </a:p>
        </p:txBody>
      </p:sp>
    </p:spTree>
    <p:extLst>
      <p:ext uri="{BB962C8B-B14F-4D97-AF65-F5344CB8AC3E}">
        <p14:creationId xmlns:p14="http://schemas.microsoft.com/office/powerpoint/2010/main" val="1287915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1196</TotalTime>
  <Words>499</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Language Arts: Monday 4-15</vt:lpstr>
      <vt:lpstr>Language Arts: Tuesday-Wednesday I.N. 29</vt:lpstr>
      <vt:lpstr>Language Arts: Tuesday-Wednesday I.N. 29</vt:lpstr>
      <vt:lpstr>Language Arts: Tuesday-Wednesday I.N. 29</vt:lpstr>
      <vt:lpstr>Language Arts: Thursday-Friday </vt:lpstr>
      <vt:lpstr>Language Arts: Thursday-Friday </vt:lpstr>
      <vt:lpstr>Language Arts: Thursday-Friday </vt:lpstr>
    </vt:vector>
  </TitlesOfParts>
  <Company>PUSD11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IMT</dc:creator>
  <cp:lastModifiedBy>IMT</cp:lastModifiedBy>
  <cp:revision>9</cp:revision>
  <dcterms:created xsi:type="dcterms:W3CDTF">2013-04-12T15:44:34Z</dcterms:created>
  <dcterms:modified xsi:type="dcterms:W3CDTF">2013-04-18T14:32:55Z</dcterms:modified>
</cp:coreProperties>
</file>