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792D-9663-4F5D-A7E0-1F99B679328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5C83-3AAB-4CB4-BAFB-01F6953FD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8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792D-9663-4F5D-A7E0-1F99B679328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5C83-3AAB-4CB4-BAFB-01F6953FD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2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792D-9663-4F5D-A7E0-1F99B679328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5C83-3AAB-4CB4-BAFB-01F6953FD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0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792D-9663-4F5D-A7E0-1F99B679328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5C83-3AAB-4CB4-BAFB-01F6953FD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7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792D-9663-4F5D-A7E0-1F99B679328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5C83-3AAB-4CB4-BAFB-01F6953FD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23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792D-9663-4F5D-A7E0-1F99B679328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5C83-3AAB-4CB4-BAFB-01F6953FD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5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792D-9663-4F5D-A7E0-1F99B679328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5C83-3AAB-4CB4-BAFB-01F6953FD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9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792D-9663-4F5D-A7E0-1F99B679328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5C83-3AAB-4CB4-BAFB-01F6953FD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7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792D-9663-4F5D-A7E0-1F99B679328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5C83-3AAB-4CB4-BAFB-01F6953FD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8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792D-9663-4F5D-A7E0-1F99B679328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5C83-3AAB-4CB4-BAFB-01F6953FD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1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792D-9663-4F5D-A7E0-1F99B679328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5C83-3AAB-4CB4-BAFB-01F6953FD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6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6792D-9663-4F5D-A7E0-1F99B679328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A5C83-3AAB-4CB4-BAFB-01F6953FD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5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Target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 can identify the purpose and key details in a writing prompt. </a:t>
            </a:r>
          </a:p>
          <a:p>
            <a:r>
              <a:rPr lang="en-US" dirty="0" smtClean="0"/>
              <a:t>To be able to interpret a prompt accurately during a timed writing test.  </a:t>
            </a:r>
          </a:p>
          <a:p>
            <a:r>
              <a:rPr lang="en-US" dirty="0" smtClean="0"/>
              <a:t>By knowing the steps of dissecting a prompt.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70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Tuesday 4-9</a:t>
            </a:r>
            <a:br>
              <a:rPr lang="en-US" dirty="0"/>
            </a:br>
            <a:r>
              <a:rPr lang="en-US" dirty="0"/>
              <a:t>I.N. </a:t>
            </a:r>
            <a:r>
              <a:rPr lang="en-US" dirty="0" smtClean="0"/>
              <a:t>26</a:t>
            </a:r>
            <a:br>
              <a:rPr lang="en-US" dirty="0" smtClean="0"/>
            </a:br>
            <a:r>
              <a:rPr lang="en-US" sz="2700" dirty="0" smtClean="0"/>
              <a:t>(Take Notes…)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u="sng" dirty="0" smtClean="0"/>
              <a:t>When to start a new paragraph</a:t>
            </a:r>
          </a:p>
          <a:p>
            <a:pPr marL="514350" indent="-514350">
              <a:buAutoNum type="arabicPeriod"/>
            </a:pPr>
            <a:r>
              <a:rPr lang="en-US" dirty="0" smtClean="0"/>
              <a:t>Start a new/ different idea</a:t>
            </a:r>
          </a:p>
          <a:p>
            <a:pPr marL="514350" indent="-514350">
              <a:buAutoNum type="arabicPeriod"/>
            </a:pPr>
            <a:r>
              <a:rPr lang="en-US" dirty="0" smtClean="0"/>
              <a:t>Begin a new explanation/ another step in the process</a:t>
            </a:r>
          </a:p>
          <a:p>
            <a:pPr marL="514350" indent="-514350">
              <a:buAutoNum type="arabicPeriod"/>
            </a:pPr>
            <a:r>
              <a:rPr lang="en-US" dirty="0" smtClean="0"/>
              <a:t>Provide another support/ evidence for your opinion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setting (time or location) changes</a:t>
            </a:r>
          </a:p>
          <a:p>
            <a:pPr marL="514350" indent="-514350">
              <a:buAutoNum type="arabicPeriod"/>
            </a:pPr>
            <a:r>
              <a:rPr lang="en-US" dirty="0" smtClean="0"/>
              <a:t>A different person/ character is speaking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52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Tuesday 4-9</a:t>
            </a:r>
            <a:br>
              <a:rPr lang="en-US" dirty="0"/>
            </a:br>
            <a:r>
              <a:rPr lang="en-US" dirty="0"/>
              <a:t>I.N. 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Read Exercise 12 on page 310 (Green </a:t>
            </a:r>
            <a:r>
              <a:rPr lang="en-US" dirty="0" err="1" smtClean="0"/>
              <a:t>Txtb</a:t>
            </a:r>
            <a:r>
              <a:rPr lang="en-US" dirty="0" smtClean="0"/>
              <a:t>.)</a:t>
            </a:r>
          </a:p>
          <a:p>
            <a:r>
              <a:rPr lang="en-US" dirty="0" smtClean="0"/>
              <a:t>With the person sitting next to you (or independently), read through the long paragraph and decide where to begin and end new paragraphs inside it.  </a:t>
            </a:r>
          </a:p>
          <a:p>
            <a:r>
              <a:rPr lang="en-US" dirty="0" smtClean="0"/>
              <a:t>Write the paragraph # and the word that starts and ends it in your I.N. 26</a:t>
            </a:r>
          </a:p>
          <a:p>
            <a:r>
              <a:rPr lang="en-US" dirty="0" smtClean="0"/>
              <a:t>Raise your hand when you are finished, and you can get the homework for this week.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72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</a:t>
            </a:r>
            <a:r>
              <a:rPr lang="en-US" dirty="0" smtClean="0"/>
              <a:t>Wednesday 4-10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I.N. </a:t>
            </a:r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Today, we will be practicing completing writing in a given amount of time.  Before we begin, review your notes from this week so far.  </a:t>
            </a:r>
          </a:p>
          <a:p>
            <a:pPr marL="0" indent="0">
              <a:buNone/>
            </a:pPr>
            <a:r>
              <a:rPr lang="en-US" dirty="0" smtClean="0"/>
              <a:t>- Open your green textbook to page 310-311.  </a:t>
            </a:r>
          </a:p>
          <a:p>
            <a:pPr>
              <a:buFontTx/>
              <a:buChar char="-"/>
            </a:pPr>
            <a:r>
              <a:rPr lang="en-US" dirty="0" smtClean="0"/>
              <a:t>Read </a:t>
            </a:r>
            <a:r>
              <a:rPr lang="en-US" b="1" dirty="0" smtClean="0"/>
              <a:t>one</a:t>
            </a:r>
            <a:r>
              <a:rPr lang="en-US" dirty="0" smtClean="0"/>
              <a:t> of the Reviews (A, B, C, or D) and follow the three step process for dissecting a prompt.  You may need to look back on your notes from Monday. (I.N. 25) </a:t>
            </a:r>
          </a:p>
          <a:p>
            <a:pPr>
              <a:buFontTx/>
              <a:buChar char="-"/>
            </a:pPr>
            <a:r>
              <a:rPr lang="en-US" dirty="0" smtClean="0"/>
              <a:t>Write steps 1-3 in your I.N. 27.  </a:t>
            </a:r>
          </a:p>
          <a:p>
            <a:pPr>
              <a:buFontTx/>
              <a:buChar char="-"/>
            </a:pPr>
            <a:r>
              <a:rPr lang="en-US" dirty="0" smtClean="0"/>
              <a:t>When you finish, read through the other prompts and sit quietly.  </a:t>
            </a:r>
          </a:p>
        </p:txBody>
      </p:sp>
    </p:spTree>
    <p:extLst>
      <p:ext uri="{BB962C8B-B14F-4D97-AF65-F5344CB8AC3E}">
        <p14:creationId xmlns:p14="http://schemas.microsoft.com/office/powerpoint/2010/main" val="141854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Wednesday 4-10</a:t>
            </a:r>
            <a:br>
              <a:rPr lang="en-US" dirty="0"/>
            </a:br>
            <a:r>
              <a:rPr lang="en-US" dirty="0"/>
              <a:t>I.N. 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You will have 40 minutes to complete Reviews A-D on pages 310-311.  </a:t>
            </a:r>
          </a:p>
          <a:p>
            <a:r>
              <a:rPr lang="en-US" dirty="0" smtClean="0"/>
              <a:t>Give yourself 10 minutes for each prompt.  </a:t>
            </a:r>
          </a:p>
          <a:p>
            <a:r>
              <a:rPr lang="en-US" dirty="0"/>
              <a:t>U</a:t>
            </a:r>
            <a:r>
              <a:rPr lang="en-US" dirty="0" smtClean="0"/>
              <a:t>se a prewriting strategy for each paragraph.  </a:t>
            </a:r>
          </a:p>
          <a:p>
            <a:r>
              <a:rPr lang="en-US" dirty="0" smtClean="0"/>
              <a:t>Label your paragraph and write neatly.  (We will edit tomorrow) </a:t>
            </a:r>
          </a:p>
          <a:p>
            <a:r>
              <a:rPr lang="en-US" dirty="0" smtClean="0"/>
              <a:t>Be sure to stay on FOCUS.  Finishing all four will be a grade.**</a:t>
            </a:r>
            <a:r>
              <a:rPr lang="en-US" u="sng" dirty="0" smtClean="0"/>
              <a:t>extra credit:</a:t>
            </a:r>
            <a:r>
              <a:rPr lang="en-US" dirty="0" smtClean="0"/>
              <a:t> use vocabulary words and underline them.  </a:t>
            </a:r>
          </a:p>
        </p:txBody>
      </p:sp>
    </p:spTree>
    <p:extLst>
      <p:ext uri="{BB962C8B-B14F-4D97-AF65-F5344CB8AC3E}">
        <p14:creationId xmlns:p14="http://schemas.microsoft.com/office/powerpoint/2010/main" val="390772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</a:t>
            </a:r>
            <a:r>
              <a:rPr lang="en-US" dirty="0" smtClean="0"/>
              <a:t>Thursday 4-11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I.N. </a:t>
            </a:r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someone’s writing boring to read?  What is one piece of advice you would give to someone who simply has boring writing?  </a:t>
            </a:r>
          </a:p>
          <a:p>
            <a:endParaRPr lang="en-US" dirty="0"/>
          </a:p>
          <a:p>
            <a:r>
              <a:rPr lang="en-US" dirty="0" smtClean="0"/>
              <a:t>Have your green textbook open to page 304. 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66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Thursday 4-11</a:t>
            </a:r>
            <a:br>
              <a:rPr lang="en-US" dirty="0"/>
            </a:br>
            <a:r>
              <a:rPr lang="en-US" dirty="0"/>
              <a:t>I.N. 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Elaborate: </a:t>
            </a:r>
            <a:r>
              <a:rPr lang="en-US" dirty="0" smtClean="0"/>
              <a:t>expand on ideas using details, facts, or examples.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Complete Exercise 10 on page 305.  </a:t>
            </a:r>
          </a:p>
          <a:p>
            <a:r>
              <a:rPr lang="en-US" dirty="0" smtClean="0"/>
              <a:t>Be sure to label in the margin where you added a detail, fact, or example.  </a:t>
            </a:r>
          </a:p>
          <a:p>
            <a:r>
              <a:rPr lang="en-US" dirty="0" smtClean="0"/>
              <a:t>When you finish you may study for the Vocabulary Test tomorrow or work on your homework packet.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3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Thursday 4-11</a:t>
            </a:r>
            <a:br>
              <a:rPr lang="en-US" dirty="0"/>
            </a:br>
            <a:r>
              <a:rPr lang="en-US" dirty="0"/>
              <a:t>I.N. 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elaborations</a:t>
            </a:r>
          </a:p>
          <a:p>
            <a:r>
              <a:rPr lang="en-US" dirty="0" smtClean="0"/>
              <a:t>With your table, make a list in your I.N. of good editing strategies.  What can you do to edit someone’s paper?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92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Thursday 4-11</a:t>
            </a:r>
            <a:br>
              <a:rPr lang="en-US" dirty="0"/>
            </a:br>
            <a:r>
              <a:rPr lang="en-US" dirty="0"/>
              <a:t>I.N. 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box around your best paragraph from yesterday.  </a:t>
            </a:r>
          </a:p>
          <a:p>
            <a:r>
              <a:rPr lang="en-US" dirty="0" smtClean="0"/>
              <a:t>Trade I.N.s with someone at your table. </a:t>
            </a:r>
          </a:p>
          <a:p>
            <a:r>
              <a:rPr lang="en-US" dirty="0" smtClean="0"/>
              <a:t>Practice editing their paragraph.  </a:t>
            </a:r>
          </a:p>
          <a:p>
            <a:r>
              <a:rPr lang="en-US" dirty="0" smtClean="0"/>
              <a:t>When you finish, you may study for the vocabulary test or work on homework.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8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</a:t>
            </a:r>
            <a:r>
              <a:rPr lang="en-US" dirty="0" smtClean="0"/>
              <a:t>Friday 4-12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have three minutes to study for the vocabulary test.  I will collect your vocabulary packet before the test, so have it out to study.  </a:t>
            </a:r>
          </a:p>
          <a:p>
            <a:endParaRPr lang="en-US" dirty="0"/>
          </a:p>
          <a:p>
            <a:r>
              <a:rPr lang="en-US" dirty="0" smtClean="0"/>
              <a:t>When you finish, turn it in at THE HUB.  </a:t>
            </a:r>
          </a:p>
          <a:p>
            <a:r>
              <a:rPr lang="en-US" dirty="0" smtClean="0"/>
              <a:t>Take a Practice AIMS test.  </a:t>
            </a:r>
          </a:p>
          <a:p>
            <a:r>
              <a:rPr lang="en-US" dirty="0" smtClean="0"/>
              <a:t>Begin the practice AIMS test by reading and following directions.  </a:t>
            </a:r>
          </a:p>
          <a:p>
            <a:r>
              <a:rPr lang="en-US" dirty="0" smtClean="0"/>
              <a:t>When you finish, read silently or work on other homework.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Monday 4-8 </a:t>
            </a:r>
            <a:br>
              <a:rPr lang="en-US" dirty="0" smtClean="0"/>
            </a:br>
            <a:r>
              <a:rPr lang="en-US" dirty="0" smtClean="0"/>
              <a:t>I.N.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Create a list of “timed writing” situations you may be in during your life.  Try to think of as many as possible.  </a:t>
            </a:r>
          </a:p>
          <a:p>
            <a:r>
              <a:rPr lang="en-US" dirty="0" smtClean="0"/>
              <a:t>Create a Venn Diagram (with enough room to write in) on your I.N. 25.  </a:t>
            </a:r>
          </a:p>
          <a:p>
            <a:r>
              <a:rPr lang="en-US" dirty="0" smtClean="0"/>
              <a:t>On one side, describe the characteristics of timed writing.  On the other, describe the characteristics of simply writing an essay for class.  </a:t>
            </a:r>
          </a:p>
          <a:p>
            <a:r>
              <a:rPr lang="en-US" dirty="0" smtClean="0"/>
              <a:t>In the middle, write the similarities in both.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16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Monday 4-8 </a:t>
            </a:r>
            <a:br>
              <a:rPr lang="en-US" dirty="0" smtClean="0"/>
            </a:br>
            <a:r>
              <a:rPr lang="en-US" dirty="0" smtClean="0"/>
              <a:t>I.N.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(Take Notes in your I.N. 25) </a:t>
            </a:r>
          </a:p>
          <a:p>
            <a:pPr marL="0" indent="0">
              <a:buNone/>
            </a:pPr>
            <a:r>
              <a:rPr lang="en-US" u="sng" dirty="0" smtClean="0"/>
              <a:t>How to Dissect a Writing Prompt: </a:t>
            </a:r>
          </a:p>
          <a:p>
            <a:pPr marL="514350" indent="-514350">
              <a:buAutoNum type="arabicPeriod"/>
            </a:pPr>
            <a:r>
              <a:rPr lang="en-US" dirty="0" smtClean="0"/>
              <a:t>Underline/ Circle key words and phrases</a:t>
            </a:r>
          </a:p>
          <a:p>
            <a:pPr marL="514350" indent="-514350">
              <a:buAutoNum type="arabicPeriod"/>
            </a:pPr>
            <a:r>
              <a:rPr lang="en-US" dirty="0" smtClean="0"/>
              <a:t>Rewrite the prompt in your own words.  State it as a question if possible.  </a:t>
            </a:r>
          </a:p>
          <a:p>
            <a:pPr marL="514350" indent="-514350">
              <a:buAutoNum type="arabicPeriod"/>
            </a:pPr>
            <a:r>
              <a:rPr lang="en-US" dirty="0" smtClean="0"/>
              <a:t>Draw an organizer to show how the key words/ ideas are related to one another.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6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Language Arts: Monday 4-8 </a:t>
            </a:r>
            <a:br>
              <a:rPr lang="en-US" dirty="0" smtClean="0"/>
            </a:br>
            <a:r>
              <a:rPr lang="en-US" dirty="0" smtClean="0"/>
              <a:t>I.N. 25</a:t>
            </a:r>
            <a:br>
              <a:rPr lang="en-US" dirty="0" smtClean="0"/>
            </a:br>
            <a:r>
              <a:rPr lang="en-US" sz="3100" u="sng" dirty="0" smtClean="0"/>
              <a:t>Work as a group to dissect the writing prompt below.  </a:t>
            </a:r>
            <a:endParaRPr lang="en-US" sz="31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Everyone </a:t>
            </a:r>
            <a:r>
              <a:rPr lang="en-US" dirty="0"/>
              <a:t>performs tasks every day whether they are as simple as making breakfast or as </a:t>
            </a:r>
            <a:r>
              <a:rPr lang="en-US" dirty="0" smtClean="0"/>
              <a:t>difficult as </a:t>
            </a:r>
            <a:r>
              <a:rPr lang="en-US" dirty="0"/>
              <a:t>repairing a bicycle. To complete these tasks, there is a process that must be done to do it </a:t>
            </a:r>
            <a:r>
              <a:rPr lang="en-US" dirty="0" smtClean="0"/>
              <a:t>successfully.  Think </a:t>
            </a:r>
            <a:r>
              <a:rPr lang="en-US" dirty="0"/>
              <a:t>of a task you do well. Write an essay in which you explain the process it takes to </a:t>
            </a:r>
            <a:r>
              <a:rPr lang="en-US" dirty="0" smtClean="0"/>
              <a:t>complete the </a:t>
            </a:r>
            <a:r>
              <a:rPr lang="en-US" dirty="0"/>
              <a:t>task successfully. Imagine that the reader of your essay has never done this task </a:t>
            </a:r>
            <a:r>
              <a:rPr lang="en-US" dirty="0" smtClean="0"/>
              <a:t>before and </a:t>
            </a:r>
            <a:r>
              <a:rPr lang="en-US" dirty="0"/>
              <a:t>needs to know each step of the process.</a:t>
            </a:r>
          </a:p>
        </p:txBody>
      </p:sp>
    </p:spTree>
    <p:extLst>
      <p:ext uri="{BB962C8B-B14F-4D97-AF65-F5344CB8AC3E}">
        <p14:creationId xmlns:p14="http://schemas.microsoft.com/office/powerpoint/2010/main" val="163087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Monday 4-8 </a:t>
            </a:r>
            <a:br>
              <a:rPr lang="en-US" dirty="0" smtClean="0"/>
            </a:br>
            <a:r>
              <a:rPr lang="en-US" dirty="0" smtClean="0"/>
              <a:t>I.N.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will work as groups to practice these steps on various writing prompts.  Continue to record your steps in your I.N. 25</a:t>
            </a:r>
          </a:p>
          <a:p>
            <a:r>
              <a:rPr lang="en-US" dirty="0" smtClean="0"/>
              <a:t>Answer the following question after you followed the steps: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kind of essay would you say this prompt is asking for?  (example: persuasive, process, narrative/story, pro/con, report, etc.)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words in the prompt show you that?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84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Tuesday 4-9</a:t>
            </a:r>
            <a:br>
              <a:rPr lang="en-US" dirty="0" smtClean="0"/>
            </a:br>
            <a:r>
              <a:rPr lang="en-US" dirty="0" smtClean="0"/>
              <a:t>I.N.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Write </a:t>
            </a:r>
            <a:r>
              <a:rPr lang="en-US" dirty="0" smtClean="0"/>
              <a:t>your own definition of the following words. </a:t>
            </a:r>
            <a:r>
              <a:rPr lang="en-US" dirty="0"/>
              <a:t>Pretend you are teaching someone who has no idea what these words mean. </a:t>
            </a:r>
            <a:r>
              <a:rPr lang="en-US" dirty="0" smtClean="0"/>
              <a:t> Give </a:t>
            </a:r>
            <a:r>
              <a:rPr lang="en-US" dirty="0" smtClean="0"/>
              <a:t>examples when necessary.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Pre-writing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Planning</a:t>
            </a:r>
          </a:p>
          <a:p>
            <a:pPr marL="0" indent="0">
              <a:buNone/>
            </a:pPr>
            <a:r>
              <a:rPr lang="en-US" dirty="0" smtClean="0"/>
              <a:t>- When everyone is finished at your table, draw pictures of every kind of pre-writing map/ style you know.  Draw your examples on the construction paper you’ve been given.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0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Tuesday 4-9</a:t>
            </a:r>
            <a:br>
              <a:rPr lang="en-US" dirty="0" smtClean="0"/>
            </a:br>
            <a:r>
              <a:rPr lang="en-US" dirty="0" smtClean="0"/>
              <a:t>I.N.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After you have (Step 1) dissected the prompt, you are ready to…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u="sng" dirty="0" smtClean="0"/>
              <a:t>BRAINSTORM and CHOOSE A TOPIC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List or cluster ideas for the essay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Select a Topic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much time do you think should be spent on  dissecting a prompt and brainstorming if you had a 60 minute timed writing section?  (Decide an exact amount as a group.)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Tuesday 4-9</a:t>
            </a:r>
            <a:br>
              <a:rPr lang="en-US" dirty="0" smtClean="0"/>
            </a:br>
            <a:r>
              <a:rPr lang="en-US" dirty="0" smtClean="0"/>
              <a:t>I.N.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(Take Notes… SKIP A LINE IN BETWEEN EACH FOR MORE NOTES LATER)</a:t>
            </a:r>
          </a:p>
          <a:p>
            <a:pPr marL="0" indent="0" algn="ctr">
              <a:buNone/>
            </a:pPr>
            <a:r>
              <a:rPr lang="en-US" sz="3500" b="1" u="sng" dirty="0" smtClean="0"/>
              <a:t>TYPES OF ESSAYS: </a:t>
            </a:r>
            <a:endParaRPr lang="en-US" sz="3500" b="1" u="sng" dirty="0" smtClean="0"/>
          </a:p>
          <a:p>
            <a:pPr marL="0" indent="0">
              <a:buNone/>
            </a:pPr>
            <a:r>
              <a:rPr lang="en-US" b="1" u="sng" dirty="0" smtClean="0"/>
              <a:t>Narrative: </a:t>
            </a:r>
            <a:r>
              <a:rPr lang="en-US" dirty="0" smtClean="0"/>
              <a:t>used to tell a story or a sequence of events. </a:t>
            </a:r>
          </a:p>
          <a:p>
            <a:pPr marL="0" indent="0">
              <a:buNone/>
            </a:pPr>
            <a:r>
              <a:rPr lang="en-US" b="1" u="sng" dirty="0" smtClean="0"/>
              <a:t>Descriptive: </a:t>
            </a:r>
            <a:r>
              <a:rPr lang="en-US" dirty="0" smtClean="0"/>
              <a:t>used to describe a scene or an object </a:t>
            </a:r>
          </a:p>
          <a:p>
            <a:pPr marL="0" indent="0">
              <a:buNone/>
            </a:pPr>
            <a:r>
              <a:rPr lang="en-US" b="1" u="sng" dirty="0" smtClean="0"/>
              <a:t>Expository: </a:t>
            </a:r>
            <a:r>
              <a:rPr lang="en-US" dirty="0" smtClean="0"/>
              <a:t>used to provide information, including facts, instructions, and definitions</a:t>
            </a:r>
          </a:p>
          <a:p>
            <a:pPr marL="0" indent="0">
              <a:buNone/>
            </a:pPr>
            <a:r>
              <a:rPr lang="en-US" b="1" u="sng" dirty="0" smtClean="0"/>
              <a:t>Persuasive: </a:t>
            </a:r>
            <a:r>
              <a:rPr lang="en-US" dirty="0" smtClean="0"/>
              <a:t>used to share opinions and convince others to agree or take action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6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Tuesday 4-9</a:t>
            </a:r>
            <a:br>
              <a:rPr lang="en-US" dirty="0"/>
            </a:br>
            <a:r>
              <a:rPr lang="en-US" dirty="0"/>
              <a:t>I.N. 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best way to pre-write for… </a:t>
            </a:r>
          </a:p>
          <a:p>
            <a:pPr marL="0" indent="0">
              <a:buNone/>
            </a:pPr>
            <a:r>
              <a:rPr lang="en-US" b="1" u="sng" dirty="0" smtClean="0"/>
              <a:t>Narrative: </a:t>
            </a:r>
            <a:r>
              <a:rPr lang="en-US" dirty="0" smtClean="0"/>
              <a:t>timeline, order of events, flow chart, 5 W’s</a:t>
            </a:r>
          </a:p>
          <a:p>
            <a:pPr marL="0" indent="0">
              <a:buNone/>
            </a:pPr>
            <a:r>
              <a:rPr lang="en-US" b="1" u="sng" dirty="0" smtClean="0"/>
              <a:t>Descriptive: </a:t>
            </a:r>
            <a:r>
              <a:rPr lang="en-US" dirty="0" smtClean="0"/>
              <a:t>web/bubble map, list, 5W’s</a:t>
            </a:r>
          </a:p>
          <a:p>
            <a:pPr marL="0" indent="0">
              <a:buNone/>
            </a:pPr>
            <a:r>
              <a:rPr lang="en-US" b="1" u="sng" dirty="0" smtClean="0"/>
              <a:t>Expository: </a:t>
            </a:r>
            <a:r>
              <a:rPr lang="en-US" dirty="0" smtClean="0"/>
              <a:t>Fishbone (pro/cons), Outline, Boxes</a:t>
            </a:r>
          </a:p>
          <a:p>
            <a:pPr marL="0" indent="0">
              <a:buNone/>
            </a:pPr>
            <a:r>
              <a:rPr lang="en-US" b="1" u="sng" dirty="0" smtClean="0"/>
              <a:t>Persuasive: </a:t>
            </a:r>
            <a:r>
              <a:rPr lang="en-US" dirty="0" smtClean="0"/>
              <a:t>Boxes chart/ outline, places for Thesis, Reasons and Evidence, and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45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1045</Words>
  <Application>Microsoft Office PowerPoint</Application>
  <PresentationFormat>On-screen Show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Learning Target </vt:lpstr>
      <vt:lpstr>Language Arts: Monday 4-8  I.N. 25</vt:lpstr>
      <vt:lpstr>Language Arts: Monday 4-8  I.N. 25</vt:lpstr>
      <vt:lpstr>Language Arts: Monday 4-8  I.N. 25 Work as a group to dissect the writing prompt below.  </vt:lpstr>
      <vt:lpstr>Language Arts: Monday 4-8  I.N. 25</vt:lpstr>
      <vt:lpstr>Language Arts: Tuesday 4-9 I.N. 26</vt:lpstr>
      <vt:lpstr>Language Arts: Tuesday 4-9 I.N. 26</vt:lpstr>
      <vt:lpstr>Language Arts: Tuesday 4-9 I.N. 26</vt:lpstr>
      <vt:lpstr>Language Arts: Tuesday 4-9 I.N. 26</vt:lpstr>
      <vt:lpstr>Language Arts: Tuesday 4-9 I.N. 26 (Take Notes…)</vt:lpstr>
      <vt:lpstr>Language Arts: Tuesday 4-9 I.N. 26</vt:lpstr>
      <vt:lpstr>Language Arts: Wednesday 4-10 I.N. 27</vt:lpstr>
      <vt:lpstr>Language Arts: Wednesday 4-10 I.N. 27</vt:lpstr>
      <vt:lpstr>Language Arts: Thursday 4-11 I.N. 28</vt:lpstr>
      <vt:lpstr>Language Arts: Thursday 4-11 I.N. 28</vt:lpstr>
      <vt:lpstr>Language Arts: Thursday 4-11 I.N. 28</vt:lpstr>
      <vt:lpstr>Language Arts: Thursday 4-11 I.N. 28</vt:lpstr>
      <vt:lpstr>Language Arts: Friday 4-12 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</dc:creator>
  <cp:lastModifiedBy>IMT</cp:lastModifiedBy>
  <cp:revision>17</cp:revision>
  <dcterms:created xsi:type="dcterms:W3CDTF">2013-04-08T14:24:33Z</dcterms:created>
  <dcterms:modified xsi:type="dcterms:W3CDTF">2013-04-09T22:05:10Z</dcterms:modified>
</cp:coreProperties>
</file>