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F10C-7993-4E71-8A8E-4C5F30FF9C8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B86B-CE77-4C1A-A64F-A9CC7476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8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F10C-7993-4E71-8A8E-4C5F30FF9C8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B86B-CE77-4C1A-A64F-A9CC7476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1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F10C-7993-4E71-8A8E-4C5F30FF9C8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B86B-CE77-4C1A-A64F-A9CC7476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0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F10C-7993-4E71-8A8E-4C5F30FF9C8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B86B-CE77-4C1A-A64F-A9CC7476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3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F10C-7993-4E71-8A8E-4C5F30FF9C8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B86B-CE77-4C1A-A64F-A9CC7476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35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F10C-7993-4E71-8A8E-4C5F30FF9C8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B86B-CE77-4C1A-A64F-A9CC7476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8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F10C-7993-4E71-8A8E-4C5F30FF9C8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B86B-CE77-4C1A-A64F-A9CC7476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8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F10C-7993-4E71-8A8E-4C5F30FF9C8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B86B-CE77-4C1A-A64F-A9CC7476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37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F10C-7993-4E71-8A8E-4C5F30FF9C8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B86B-CE77-4C1A-A64F-A9CC7476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8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F10C-7993-4E71-8A8E-4C5F30FF9C8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B86B-CE77-4C1A-A64F-A9CC7476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DF10C-7993-4E71-8A8E-4C5F30FF9C8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B86B-CE77-4C1A-A64F-A9CC7476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6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DF10C-7993-4E71-8A8E-4C5F30FF9C83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DB86B-CE77-4C1A-A64F-A9CC7476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36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understand the meaning of selected Vocabulary Words</a:t>
            </a:r>
          </a:p>
          <a:p>
            <a:r>
              <a:rPr lang="en-US" dirty="0" smtClean="0"/>
              <a:t>To improve the depth of my language</a:t>
            </a:r>
          </a:p>
          <a:p>
            <a:r>
              <a:rPr lang="en-US" dirty="0" smtClean="0"/>
              <a:t>By collaborating with my group to teach the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8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Monday 4-1-13</a:t>
            </a:r>
            <a:br>
              <a:rPr lang="en-US" dirty="0" smtClean="0"/>
            </a:br>
            <a:r>
              <a:rPr lang="en-US" dirty="0" smtClean="0"/>
              <a:t>I.N.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the next two weeks, we will be working intensively in groups.  As a class, we need to make a list of guidelines/ good etiquette for working with others.  This will allow us the opportunity to succeed and prepare for AIMS in a “not so lame” way.  </a:t>
            </a:r>
          </a:p>
          <a:p>
            <a:r>
              <a:rPr lang="en-US" dirty="0" smtClean="0"/>
              <a:t>What rules or guidelines should be in place when working in a group?  How could you improve on group work in this class and others?  (Answer in your I.N. 23.  Please write a </a:t>
            </a:r>
            <a:r>
              <a:rPr lang="en-US" b="1" dirty="0" smtClean="0"/>
              <a:t>PARAGRAPH</a:t>
            </a:r>
            <a:r>
              <a:rPr lang="en-US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73706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Monday 4-1-13</a:t>
            </a:r>
            <a:br>
              <a:rPr lang="en-US" dirty="0" smtClean="0"/>
            </a:br>
            <a:r>
              <a:rPr lang="en-US" dirty="0" smtClean="0"/>
              <a:t>I.N.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not turned in or completed your writing assessment, please do so now.  </a:t>
            </a:r>
          </a:p>
          <a:p>
            <a:r>
              <a:rPr lang="en-US" dirty="0" smtClean="0"/>
              <a:t>Draw out 20 K.I.M. charts on your I.N. page 23.  Tape your spelling list on the page too. </a:t>
            </a:r>
          </a:p>
          <a:p>
            <a:r>
              <a:rPr lang="en-US" dirty="0" smtClean="0"/>
              <a:t>(I.N. 23 will be the first graded page) 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66532"/>
            <a:ext cx="7620000" cy="2467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923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Monday 4-1-13</a:t>
            </a:r>
            <a:br>
              <a:rPr lang="en-US" dirty="0" smtClean="0"/>
            </a:br>
            <a:r>
              <a:rPr lang="en-US" dirty="0" smtClean="0"/>
              <a:t>I.N.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your spelling word assignment as a group</a:t>
            </a:r>
          </a:p>
          <a:p>
            <a:r>
              <a:rPr lang="en-US" dirty="0" smtClean="0"/>
              <a:t>Begin to distribute the words and work together to decide who will do which parts.  </a:t>
            </a:r>
          </a:p>
          <a:p>
            <a:r>
              <a:rPr lang="en-US" dirty="0" smtClean="0"/>
              <a:t>BE CREATIVE!  We will present on Wednesday, and you will have a little bit of time tomorrow to work on your presentation.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1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Language Arts: Tuesday 4-2-13</a:t>
            </a:r>
            <a:br>
              <a:rPr lang="en-US" dirty="0" smtClean="0"/>
            </a:br>
            <a:r>
              <a:rPr lang="en-US" dirty="0" smtClean="0"/>
              <a:t>I.N.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WRITE ON the packet from THE HUB.  </a:t>
            </a:r>
          </a:p>
          <a:p>
            <a:r>
              <a:rPr lang="en-US" dirty="0" smtClean="0"/>
              <a:t>Answer the questions in your I.N. 24</a:t>
            </a:r>
          </a:p>
          <a:p>
            <a:r>
              <a:rPr lang="en-US" dirty="0" smtClean="0"/>
              <a:t>Answer #1-9 to the best of your ability.  </a:t>
            </a:r>
          </a:p>
          <a:p>
            <a:r>
              <a:rPr lang="en-US" dirty="0" smtClean="0"/>
              <a:t>When you finish, read a book silently or work on your K.I.M. charts that are due Friday.</a:t>
            </a:r>
          </a:p>
          <a:p>
            <a:r>
              <a:rPr lang="en-US" dirty="0" smtClean="0"/>
              <a:t>We will talk through the answers once everyone is finished.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06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Arts: Tuesday 4-2-13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this time to work in your groups on your spelling word project.  </a:t>
            </a:r>
          </a:p>
          <a:p>
            <a:r>
              <a:rPr lang="en-US" dirty="0" smtClean="0"/>
              <a:t>We will present these TOMORROW.  </a:t>
            </a:r>
          </a:p>
          <a:p>
            <a:endParaRPr lang="en-US" dirty="0"/>
          </a:p>
          <a:p>
            <a:r>
              <a:rPr lang="en-US" dirty="0" smtClean="0"/>
              <a:t>Don’t forget, you are graded on your group work ethic as well.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7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Arts: </a:t>
            </a:r>
            <a:r>
              <a:rPr lang="en-US" dirty="0" smtClean="0"/>
              <a:t>Wednesday 4-3-13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spelling word project out and ready to present.  </a:t>
            </a:r>
          </a:p>
          <a:p>
            <a:r>
              <a:rPr lang="en-US" dirty="0" smtClean="0"/>
              <a:t>Have a separate piece of paper out to take notes on.  Write your name on your paper.  </a:t>
            </a:r>
          </a:p>
          <a:p>
            <a:r>
              <a:rPr lang="en-US" dirty="0" smtClean="0"/>
              <a:t>Talk with your group on how you will present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We will go over the rest of our answers on I.N. 24 at the end of class. 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581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Arts: Thursday 4-4-13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a separate piece of paper for today.  </a:t>
            </a:r>
          </a:p>
          <a:p>
            <a:r>
              <a:rPr lang="en-US" dirty="0" smtClean="0"/>
              <a:t>Write your name on it.  </a:t>
            </a:r>
          </a:p>
          <a:p>
            <a:r>
              <a:rPr lang="en-US" dirty="0" smtClean="0"/>
              <a:t>Have a book just in case you finish certain parts before your classmates.  </a:t>
            </a:r>
          </a:p>
          <a:p>
            <a:endParaRPr lang="en-US" dirty="0"/>
          </a:p>
          <a:p>
            <a:r>
              <a:rPr lang="en-US" dirty="0" smtClean="0"/>
              <a:t>(part of today will be working as a class on proofreading and the other half you will work on a worksheet that is due today.)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98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Arts: Friday 4-5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two minutes to study for the spelling test.  </a:t>
            </a:r>
          </a:p>
          <a:p>
            <a:r>
              <a:rPr lang="en-US" dirty="0" smtClean="0"/>
              <a:t>When you finish, turn it in at THE HUB and take a worksheet packet.  Complete the worksheet packet to the best of your ability.  </a:t>
            </a:r>
          </a:p>
          <a:p>
            <a:r>
              <a:rPr lang="en-US" dirty="0" smtClean="0"/>
              <a:t>If you finish with that, you may read silently.  </a:t>
            </a:r>
          </a:p>
          <a:p>
            <a:r>
              <a:rPr lang="en-US" dirty="0" smtClean="0"/>
              <a:t>We will discuss the worksheet towards the end of class.  </a:t>
            </a:r>
          </a:p>
        </p:txBody>
      </p:sp>
    </p:spTree>
    <p:extLst>
      <p:ext uri="{BB962C8B-B14F-4D97-AF65-F5344CB8AC3E}">
        <p14:creationId xmlns:p14="http://schemas.microsoft.com/office/powerpoint/2010/main" val="363672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</TotalTime>
  <Words>529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Learning Target</vt:lpstr>
      <vt:lpstr>Language Arts: Monday 4-1-13 I.N. 23</vt:lpstr>
      <vt:lpstr>Language Arts: Monday 4-1-13 I.N. 23</vt:lpstr>
      <vt:lpstr>Language Arts: Monday 4-1-13 I.N. 23</vt:lpstr>
      <vt:lpstr>Language Arts: Tuesday 4-2-13 I.N. 24</vt:lpstr>
      <vt:lpstr>Language Arts: Tuesday 4-2-13</vt:lpstr>
      <vt:lpstr>Language Arts: Wednesday 4-3-13</vt:lpstr>
      <vt:lpstr>Language Arts: Thursday 4-4-13</vt:lpstr>
      <vt:lpstr>Language Arts: Friday 4-5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IMT</dc:creator>
  <cp:lastModifiedBy>IMT</cp:lastModifiedBy>
  <cp:revision>17</cp:revision>
  <dcterms:created xsi:type="dcterms:W3CDTF">2013-04-01T13:53:15Z</dcterms:created>
  <dcterms:modified xsi:type="dcterms:W3CDTF">2013-04-04T22:57:04Z</dcterms:modified>
</cp:coreProperties>
</file>