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FD06-E817-44FB-A1C3-4FB437F2B61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373F7-5F7F-4087-9725-57FE26A6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3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73F7-5F7F-4087-9725-57FE26A65A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8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5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3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7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0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6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6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5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0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8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22DB-0CBE-4D07-A4FA-C21704DEBABC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A7FA-69AB-46EF-B286-6408253B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9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Monday 3-11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green textbook open to page 222. </a:t>
            </a:r>
          </a:p>
          <a:p>
            <a:r>
              <a:rPr lang="en-US" dirty="0" smtClean="0"/>
              <a:t>Read through your Rough Draft that is due today to make sure you can’t find any more mistakes.  </a:t>
            </a:r>
          </a:p>
          <a:p>
            <a:r>
              <a:rPr lang="en-US" dirty="0" smtClean="0"/>
              <a:t>Underline your Thesis Sentence.  </a:t>
            </a:r>
          </a:p>
          <a:p>
            <a:r>
              <a:rPr lang="en-US" dirty="0" smtClean="0"/>
              <a:t>Number your Reasons on the side of your paper (#1-3)  </a:t>
            </a:r>
          </a:p>
          <a:p>
            <a:r>
              <a:rPr lang="en-US" dirty="0" smtClean="0"/>
              <a:t>When you finish, read a book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Monday 3-11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Once you have someone else’s rough draft, you will answer questions #1-6 from the textbook on the back of their draft.  Don’t forget to follow the directions next to the questions as well.  Put your name on it too.  </a:t>
            </a:r>
          </a:p>
          <a:p>
            <a:r>
              <a:rPr lang="en-US" dirty="0" smtClean="0"/>
              <a:t>You must edit at least three other people’s drafts, so that when you get your paper back, it has three edits as well.  </a:t>
            </a:r>
          </a:p>
          <a:p>
            <a:r>
              <a:rPr lang="en-US" dirty="0" smtClean="0"/>
              <a:t>When you finish, read your comments and made any changes necessary.  </a:t>
            </a:r>
          </a:p>
          <a:p>
            <a:r>
              <a:rPr lang="en-US" dirty="0" smtClean="0"/>
              <a:t>TLC TOMORROW!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Tuesday 3-12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NAME, Class Period, Date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Don’t forget to hit the TAB key to start a new paragraph.  </a:t>
            </a:r>
          </a:p>
          <a:p>
            <a:r>
              <a:rPr lang="en-US" dirty="0" smtClean="0"/>
              <a:t>DOUBLE SPACE YOUR PAPER.  </a:t>
            </a:r>
          </a:p>
          <a:p>
            <a:r>
              <a:rPr lang="en-US" dirty="0" smtClean="0"/>
              <a:t>12 point font</a:t>
            </a:r>
            <a:r>
              <a:rPr lang="en-US" smtClean="0"/>
              <a:t>, Calibri or Times New Roman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</a:t>
            </a:r>
            <a:r>
              <a:rPr lang="en-US" dirty="0" smtClean="0"/>
              <a:t>Wednesday 3-13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everything off of your desk except a writing utensil.   </a:t>
            </a:r>
          </a:p>
          <a:p>
            <a:r>
              <a:rPr lang="en-US" dirty="0" smtClean="0"/>
              <a:t>Have </a:t>
            </a:r>
            <a:r>
              <a:rPr lang="en-US" dirty="0"/>
              <a:t>a book out just in case you need it at some point today.   </a:t>
            </a:r>
            <a:endParaRPr lang="en-US" dirty="0" smtClean="0"/>
          </a:p>
          <a:p>
            <a:r>
              <a:rPr lang="en-US" dirty="0" smtClean="0"/>
              <a:t>Sit quietly and listen for directions.  </a:t>
            </a:r>
          </a:p>
        </p:txBody>
      </p:sp>
    </p:spTree>
    <p:extLst>
      <p:ext uri="{BB962C8B-B14F-4D97-AF65-F5344CB8AC3E}">
        <p14:creationId xmlns:p14="http://schemas.microsoft.com/office/powerpoint/2010/main" val="24972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Thursday 3-14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vocabulary packet out.  </a:t>
            </a:r>
          </a:p>
          <a:p>
            <a:r>
              <a:rPr lang="en-US" dirty="0" smtClean="0"/>
              <a:t>If it isn’t finished, work on it.  </a:t>
            </a:r>
          </a:p>
          <a:p>
            <a:r>
              <a:rPr lang="en-US" dirty="0" smtClean="0"/>
              <a:t>Otherwise, read silently or work on other missing 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Thursday 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the People at your table, create a quiz over the vocabulary words.  Your quiz should have: </a:t>
            </a:r>
          </a:p>
          <a:p>
            <a:pPr lvl="1"/>
            <a:r>
              <a:rPr lang="en-US" dirty="0" smtClean="0"/>
              <a:t>Fill in the blanks</a:t>
            </a:r>
          </a:p>
          <a:p>
            <a:pPr lvl="1"/>
            <a:r>
              <a:rPr lang="en-US" dirty="0" smtClean="0"/>
              <a:t>Write the silent letter of the word </a:t>
            </a:r>
          </a:p>
          <a:p>
            <a:pPr lvl="1"/>
            <a:r>
              <a:rPr lang="en-US" dirty="0" smtClean="0"/>
              <a:t>anything else you think would help to know the words.  </a:t>
            </a:r>
          </a:p>
          <a:p>
            <a:pPr lvl="1"/>
            <a:r>
              <a:rPr lang="en-US" dirty="0" smtClean="0"/>
              <a:t>The best quiz may be chosen for tomorrow, and receive extra credit.  </a:t>
            </a:r>
          </a:p>
          <a:p>
            <a:pPr lvl="1"/>
            <a:r>
              <a:rPr lang="en-US" dirty="0" smtClean="0"/>
              <a:t>Please put all your names on the quiz, but not the answers.  Write the answers on another paper.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 for the Vocabulary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Assign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Bristle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Campaign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Condemn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Debtor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Wring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Bustle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Knapsack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Gnat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Hasten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Knuckle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Doubtful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Wrench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Wretched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Mistletoe</a:t>
            </a:r>
          </a:p>
          <a:p>
            <a:pPr marL="0" indent="0">
              <a:buNone/>
            </a:pPr>
            <a:r>
              <a:rPr lang="en-US" b="1" dirty="0" smtClean="0"/>
              <a:t>Nestle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Reign </a:t>
            </a:r>
          </a:p>
          <a:p>
            <a:pPr marL="0" indent="0">
              <a:buNone/>
            </a:pPr>
            <a:r>
              <a:rPr lang="en-US" b="1" dirty="0" smtClean="0"/>
              <a:t>Subtle</a:t>
            </a:r>
          </a:p>
          <a:p>
            <a:pPr marL="0" indent="0">
              <a:buNone/>
            </a:pPr>
            <a:r>
              <a:rPr lang="en-US" b="1" dirty="0" smtClean="0"/>
              <a:t>Thistle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Resign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(When you finish with the test, turn it in at THE HUB and read silently.)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385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Language Arts: Monday 3-11</vt:lpstr>
      <vt:lpstr>Language Arts: Monday 3-11</vt:lpstr>
      <vt:lpstr>Language Arts: Tuesday 3-12</vt:lpstr>
      <vt:lpstr>Language Arts: Wednesday 3-13</vt:lpstr>
      <vt:lpstr>Language Arts: Thursday 3-14</vt:lpstr>
      <vt:lpstr>Language Arts: Thursday 3-14</vt:lpstr>
      <vt:lpstr>Word Bank for the Vocabulary Test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13</cp:revision>
  <dcterms:created xsi:type="dcterms:W3CDTF">2013-03-08T15:56:09Z</dcterms:created>
  <dcterms:modified xsi:type="dcterms:W3CDTF">2013-03-15T18:33:24Z</dcterms:modified>
</cp:coreProperties>
</file>