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3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0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6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4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2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E68B-7E72-4F3C-AFF3-4D79DBF56A5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AEBB-9336-41CE-B073-FDC6D7CF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8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</a:t>
            </a:r>
            <a:r>
              <a:rPr lang="en-US" dirty="0" smtClean="0"/>
              <a:t>Monday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TLC Persuasive Evidence Assignment </a:t>
            </a:r>
          </a:p>
          <a:p>
            <a:r>
              <a:rPr lang="en-US" dirty="0" smtClean="0"/>
              <a:t>DUE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6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3-5</a:t>
            </a:r>
            <a:br>
              <a:rPr lang="en-US" dirty="0" smtClean="0"/>
            </a:br>
            <a:r>
              <a:rPr lang="en-US" b="1" u="sng" dirty="0" smtClean="0"/>
              <a:t>I.N. 20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creating your K.I.M. charts for the spelling list you received at THE HUB.  </a:t>
            </a:r>
          </a:p>
          <a:p>
            <a:r>
              <a:rPr lang="en-US" dirty="0" smtClean="0"/>
              <a:t>At the very top of your I.N. page 20, write your topic you want to write about for your Persuasive Essay.  I will come by and approve everyone’s.</a:t>
            </a:r>
          </a:p>
          <a:p>
            <a:r>
              <a:rPr lang="en-US" dirty="0" smtClean="0"/>
              <a:t>Turn in your TLC assignment from yesterday to THE HUB.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3-5</a:t>
            </a:r>
            <a:br>
              <a:rPr lang="en-US" dirty="0" smtClean="0"/>
            </a:br>
            <a:r>
              <a:rPr lang="en-US" b="1" u="sng" dirty="0" smtClean="0"/>
              <a:t>I.N.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enough space for your K.I.M. charts in your I.N. 20, and make a page 21.  </a:t>
            </a:r>
          </a:p>
          <a:p>
            <a:r>
              <a:rPr lang="en-US" dirty="0" smtClean="0"/>
              <a:t>As we read about Fact &amp; Opinion, take notes and answer questions #1-5.  </a:t>
            </a:r>
          </a:p>
        </p:txBody>
      </p:sp>
    </p:spTree>
    <p:extLst>
      <p:ext uri="{BB962C8B-B14F-4D97-AF65-F5344CB8AC3E}">
        <p14:creationId xmlns:p14="http://schemas.microsoft.com/office/powerpoint/2010/main" val="13213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Wednesday 3-6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I.N. </a:t>
            </a:r>
            <a:r>
              <a:rPr lang="en-US" b="1" u="sng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all of the papers out of your folder.  </a:t>
            </a:r>
          </a:p>
          <a:p>
            <a:r>
              <a:rPr lang="en-US" dirty="0" smtClean="0"/>
              <a:t>For your </a:t>
            </a:r>
            <a:r>
              <a:rPr lang="en-US" dirty="0" err="1" smtClean="0"/>
              <a:t>bellwork</a:t>
            </a:r>
            <a:r>
              <a:rPr lang="en-US" dirty="0" smtClean="0"/>
              <a:t>, use your topic for your persuasive essay to write your thesis statement (opinion statement).  </a:t>
            </a:r>
          </a:p>
          <a:p>
            <a:r>
              <a:rPr lang="en-US" dirty="0" smtClean="0"/>
              <a:t>Remember: </a:t>
            </a:r>
          </a:p>
          <a:p>
            <a:pPr marL="457200" lvl="1" indent="0">
              <a:buNone/>
            </a:pPr>
            <a:r>
              <a:rPr lang="en-US" dirty="0" smtClean="0"/>
              <a:t>   Issue</a:t>
            </a:r>
            <a:endParaRPr lang="en-US" dirty="0"/>
          </a:p>
          <a:p>
            <a:pPr marL="457200" lvl="1" indent="0">
              <a:buNone/>
            </a:pPr>
            <a:r>
              <a:rPr lang="en-US" u="sng" dirty="0" smtClean="0"/>
              <a:t>+ Point of View</a:t>
            </a:r>
          </a:p>
          <a:p>
            <a:pPr marL="457200" lvl="1" indent="0">
              <a:buNone/>
            </a:pPr>
            <a:r>
              <a:rPr lang="en-US" dirty="0" smtClean="0"/>
              <a:t>Opinion Statement (Thesis)  </a:t>
            </a:r>
          </a:p>
        </p:txBody>
      </p:sp>
    </p:spTree>
    <p:extLst>
      <p:ext uri="{BB962C8B-B14F-4D97-AF65-F5344CB8AC3E}">
        <p14:creationId xmlns:p14="http://schemas.microsoft.com/office/powerpoint/2010/main" val="32397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/>
              <a:t>Wednesday 3-6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I.N</a:t>
            </a:r>
            <a:r>
              <a:rPr lang="en-US" b="1" u="sng" dirty="0"/>
              <a:t>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216, there is a chart for how to rate and label your logical appeal.  </a:t>
            </a:r>
          </a:p>
          <a:p>
            <a:r>
              <a:rPr lang="en-US" dirty="0" smtClean="0"/>
              <a:t>Draw the chart and fill in the first two columns.  Be sure to label what type of evidence you have.  (“How Strong?” And “Rating” will be left blank for now.)</a:t>
            </a:r>
          </a:p>
          <a:p>
            <a:r>
              <a:rPr lang="en-US" dirty="0" smtClean="0"/>
              <a:t>We will trade and critique each other’s evidence.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/>
              <a:t>Wednesday 3-6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I.N.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218 has directions for how to outline your essay.  You should have 5 paragraphs when you finish the essay.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with 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 &amp; Evidence #1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 &amp; Evidence #2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 &amp; Evidence #3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 &amp; Call 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Friday 3-8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need: two pieces of paper and a writing utensil.</a:t>
            </a:r>
          </a:p>
          <a:p>
            <a:r>
              <a:rPr lang="en-US" dirty="0" smtClean="0"/>
              <a:t>You may have your K.I.M. charts out to study for the spelling test.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Friday 3-8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Begin writing your rough draft of the persuasive essay on a separate piece of paper.  DUE MONDAY</a:t>
            </a:r>
          </a:p>
          <a:p>
            <a:r>
              <a:rPr lang="en-US" dirty="0"/>
              <a:t>5 Paragraphs (refer to notes from Wednesday)  </a:t>
            </a:r>
          </a:p>
          <a:p>
            <a:r>
              <a:rPr lang="en-US" b="1" dirty="0"/>
              <a:t>SKIP LINES</a:t>
            </a:r>
            <a:r>
              <a:rPr lang="en-US" dirty="0" smtClean="0"/>
              <a:t>!!!!!!!!!!!!!!!!!!!!!!!!!!!!!!!!!!!!!!!!!!!!!!!!!!!!!!!!!!!!!!!!!!!!!!!!!!!!!!!!!!!!!!!!!!!!!!!!!!!!!!!!!!!!!!!!!!!!!</a:t>
            </a:r>
          </a:p>
          <a:p>
            <a:r>
              <a:rPr lang="en-US" dirty="0" smtClean="0"/>
              <a:t>I will come around and grade your K.I.M. charts as </a:t>
            </a:r>
            <a:r>
              <a:rPr lang="en-US" smtClean="0"/>
              <a:t>you write.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364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Language Arts: Monday 3-4</vt:lpstr>
      <vt:lpstr>Language Arts: Tuesday 3-5 I.N. 20</vt:lpstr>
      <vt:lpstr>Language Arts: Tuesday 3-5 I.N. 21</vt:lpstr>
      <vt:lpstr>Language Arts: Wednesday 3-6 I.N. 22</vt:lpstr>
      <vt:lpstr>Language Arts: Wednesday 3-6  I.N. 22</vt:lpstr>
      <vt:lpstr>Language Arts: Wednesday 3-6 I.N. 22</vt:lpstr>
      <vt:lpstr>Language Arts: Friday 3-8</vt:lpstr>
      <vt:lpstr>Language Arts: Friday 3-8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14</cp:revision>
  <dcterms:created xsi:type="dcterms:W3CDTF">2013-03-04T22:34:23Z</dcterms:created>
  <dcterms:modified xsi:type="dcterms:W3CDTF">2013-03-08T14:06:28Z</dcterms:modified>
</cp:coreProperties>
</file>