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F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5E6B-D96E-4FFA-B274-B17D180C8758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E342D-02C1-4534-9FDD-8E7327E28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54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5E6B-D96E-4FFA-B274-B17D180C8758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E342D-02C1-4534-9FDD-8E7327E28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3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5E6B-D96E-4FFA-B274-B17D180C8758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E342D-02C1-4534-9FDD-8E7327E28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105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5E6B-D96E-4FFA-B274-B17D180C8758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E342D-02C1-4534-9FDD-8E7327E28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000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5E6B-D96E-4FFA-B274-B17D180C8758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E342D-02C1-4534-9FDD-8E7327E28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0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5E6B-D96E-4FFA-B274-B17D180C8758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E342D-02C1-4534-9FDD-8E7327E28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014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5E6B-D96E-4FFA-B274-B17D180C8758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E342D-02C1-4534-9FDD-8E7327E28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151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5E6B-D96E-4FFA-B274-B17D180C8758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E342D-02C1-4534-9FDD-8E7327E28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67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5E6B-D96E-4FFA-B274-B17D180C8758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E342D-02C1-4534-9FDD-8E7327E28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334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5E6B-D96E-4FFA-B274-B17D180C8758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E342D-02C1-4534-9FDD-8E7327E28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951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5E6B-D96E-4FFA-B274-B17D180C8758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E342D-02C1-4534-9FDD-8E7327E28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11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E5E6B-D96E-4FFA-B274-B17D180C8758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E342D-02C1-4534-9FDD-8E7327E28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966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Arts: Monday 2-25</a:t>
            </a:r>
            <a:br>
              <a:rPr lang="en-US" dirty="0" smtClean="0"/>
            </a:br>
            <a:r>
              <a:rPr lang="en-US" dirty="0" smtClean="0"/>
              <a:t>I.N. 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does it mean to persuade?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Brainstorm a list of things you have ever convinced someone else to do, let you do, or believe.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Pick one of the items above.  Describe how you convinced the other person to get what you wanted or believe what you do? </a:t>
            </a:r>
          </a:p>
          <a:p>
            <a:pPr marL="0" indent="0">
              <a:buNone/>
            </a:pPr>
            <a:r>
              <a:rPr lang="en-US" dirty="0" smtClean="0"/>
              <a:t>(Have your green textbook open to page 202)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39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Language Arts: Wednesday 2-27</a:t>
            </a:r>
            <a:br>
              <a:rPr lang="en-US" dirty="0"/>
            </a:br>
            <a:r>
              <a:rPr lang="en-US" dirty="0"/>
              <a:t>I.N. 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Green Textbook page 212-213: TAKE NOTES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Issue – </a:t>
            </a:r>
            <a:r>
              <a:rPr lang="en-US" dirty="0" smtClean="0"/>
              <a:t>(Having an open campus)</a:t>
            </a:r>
          </a:p>
          <a:p>
            <a:pPr marL="0" indent="0">
              <a:buNone/>
            </a:pPr>
            <a:r>
              <a:rPr lang="en-US" b="1" u="sng" dirty="0" smtClean="0"/>
              <a:t>+ Point of View – </a:t>
            </a:r>
            <a:r>
              <a:rPr lang="en-US" dirty="0" smtClean="0"/>
              <a:t>(We should not have it)  </a:t>
            </a:r>
          </a:p>
          <a:p>
            <a:pPr marL="0" indent="0">
              <a:buNone/>
            </a:pPr>
            <a:r>
              <a:rPr lang="en-US" b="1" dirty="0" smtClean="0"/>
              <a:t>= Opinion Statement – </a:t>
            </a:r>
            <a:r>
              <a:rPr lang="en-US" dirty="0" smtClean="0"/>
              <a:t>(Oakwood should have a more secure campus)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Use the steps provided on page 212 to write your own opinion about a topic your group brainstormed.  (This doesn’t have to be your “for sure” topic for your essay.)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57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Language Arts: </a:t>
            </a:r>
            <a:r>
              <a:rPr lang="en-US" dirty="0" smtClean="0"/>
              <a:t>Thursday 2-28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I.N. </a:t>
            </a:r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your own words, with what you know right now, what is a THESIS STATEMENT and where is it typically found?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you could change one thing about Oakwood, what would it be?  Why? 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Have </a:t>
            </a:r>
            <a:r>
              <a:rPr lang="en-US" dirty="0" smtClean="0"/>
              <a:t>your Vocabulary Packet out and work on the first page if it isn’t </a:t>
            </a:r>
            <a:r>
              <a:rPr lang="en-US" dirty="0" smtClean="0"/>
              <a:t>finished.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8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Language Arts: Thursday 2-28</a:t>
            </a:r>
            <a:br>
              <a:rPr lang="en-US" dirty="0"/>
            </a:br>
            <a:r>
              <a:rPr lang="en-US" dirty="0"/>
              <a:t>I.N. 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 smtClean="0"/>
              <a:t>Writing </a:t>
            </a:r>
            <a:r>
              <a:rPr lang="en-US" i="1" dirty="0"/>
              <a:t>Situation:</a:t>
            </a:r>
            <a:r>
              <a:rPr lang="en-US" dirty="0"/>
              <a:t>  In order to save money, your principal is thinking about canceling all field trips for the remainder of the year. </a:t>
            </a:r>
          </a:p>
          <a:p>
            <a:r>
              <a:rPr lang="en-US" dirty="0"/>
              <a:t>Think about the advantages and disadvantages of school field trips as compared to the cost involved. Do you agree or disagree with this idea?  </a:t>
            </a:r>
            <a:r>
              <a:rPr lang="en-US" dirty="0" smtClean="0"/>
              <a:t>Write an opinion statement with the issue and your point of view.  </a:t>
            </a:r>
            <a:endParaRPr lang="en-US" dirty="0"/>
          </a:p>
          <a:p>
            <a:r>
              <a:rPr lang="en-US" i="1" dirty="0"/>
              <a:t>Directions for Writing: </a:t>
            </a:r>
            <a:r>
              <a:rPr lang="en-US" dirty="0"/>
              <a:t>Now, write a letter to your principal persuading him or her to continue or discontinue school field trips. Give reasons to support your </a:t>
            </a:r>
            <a:r>
              <a:rPr lang="en-US" dirty="0" smtClean="0"/>
              <a:t>position.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CHALLENGE: </a:t>
            </a:r>
            <a:r>
              <a:rPr lang="en-US" dirty="0" smtClean="0"/>
              <a:t>Use as many vocabulary words as you can in your answer!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89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Language Arts: Thursday 2-28</a:t>
            </a:r>
            <a:br>
              <a:rPr lang="en-US" dirty="0"/>
            </a:br>
            <a:r>
              <a:rPr lang="en-US" dirty="0"/>
              <a:t>I.N. 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u="sng" dirty="0" smtClean="0"/>
          </a:p>
          <a:p>
            <a:pPr marL="0" indent="0" algn="ctr">
              <a:buNone/>
            </a:pPr>
            <a:r>
              <a:rPr lang="en-US" b="1" u="sng" dirty="0" smtClean="0"/>
              <a:t>The Great Vocabulary Challenge!!!!!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16690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5F828">
            <a:alpha val="4666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Language Arts: </a:t>
            </a:r>
            <a:r>
              <a:rPr lang="en-US" dirty="0" smtClean="0"/>
              <a:t>Friday 3-1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I.N. </a:t>
            </a:r>
            <a:r>
              <a:rPr lang="en-US" dirty="0" smtClean="0"/>
              <a:t>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 your worksheet packet that is due today to study for the Vocabulary test.  You have about three minutes.  </a:t>
            </a:r>
            <a:endParaRPr lang="en-US" dirty="0"/>
          </a:p>
          <a:p>
            <a:r>
              <a:rPr lang="en-US" dirty="0" smtClean="0"/>
              <a:t>When you finish with the test… </a:t>
            </a:r>
          </a:p>
          <a:p>
            <a:pPr lvl="1"/>
            <a:r>
              <a:rPr lang="en-US" dirty="0" smtClean="0"/>
              <a:t>Turn to page 213 in your green textbook.  </a:t>
            </a:r>
          </a:p>
          <a:p>
            <a:pPr lvl="1"/>
            <a:r>
              <a:rPr lang="en-US" dirty="0" smtClean="0"/>
              <a:t>Read through the page and follow the directions and steps to find your audience.  (I.N. page 19)  </a:t>
            </a:r>
          </a:p>
          <a:p>
            <a:pPr lvl="1"/>
            <a:r>
              <a:rPr lang="en-US" dirty="0" smtClean="0"/>
              <a:t>Take this time to really think about a topic you are passionate about, if you haven’t decided already.  </a:t>
            </a:r>
          </a:p>
          <a:p>
            <a:pPr lvl="1"/>
            <a:r>
              <a:rPr lang="en-US" dirty="0" smtClean="0"/>
              <a:t>When you finish, read silently.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63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4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Arts: Monday 2-25</a:t>
            </a:r>
            <a:br>
              <a:rPr lang="en-US" dirty="0" smtClean="0"/>
            </a:br>
            <a:r>
              <a:rPr lang="en-US" dirty="0" smtClean="0"/>
              <a:t>I.N. 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(Take Notes…)</a:t>
            </a:r>
          </a:p>
          <a:p>
            <a:r>
              <a:rPr lang="en-US" b="1" u="sng" dirty="0" smtClean="0"/>
              <a:t>Persuasion: </a:t>
            </a:r>
            <a:r>
              <a:rPr lang="en-US" dirty="0" smtClean="0"/>
              <a:t>a type of communication that offers an opinion and supports it with </a:t>
            </a:r>
            <a:r>
              <a:rPr lang="en-US" u="sng" dirty="0" smtClean="0"/>
              <a:t>reasons</a:t>
            </a:r>
            <a:r>
              <a:rPr lang="en-US" dirty="0" smtClean="0"/>
              <a:t> and </a:t>
            </a:r>
            <a:r>
              <a:rPr lang="en-US" u="sng" dirty="0" smtClean="0"/>
              <a:t>evidence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It sometimes asks readers or listeners to take a specific action.  </a:t>
            </a:r>
          </a:p>
          <a:p>
            <a:r>
              <a:rPr lang="en-US" u="sng" dirty="0" smtClean="0"/>
              <a:t>Examples: </a:t>
            </a:r>
            <a:r>
              <a:rPr lang="en-US" dirty="0" smtClean="0"/>
              <a:t>Newspapers, Magazines, TV, Radio, Speeches, or Books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11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Arts: Monday 2-25</a:t>
            </a:r>
            <a:br>
              <a:rPr lang="en-US" dirty="0" smtClean="0"/>
            </a:br>
            <a:r>
              <a:rPr lang="en-US" dirty="0" smtClean="0"/>
              <a:t>I.N. 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Point of View:</a:t>
            </a:r>
            <a:r>
              <a:rPr lang="en-US" b="1" dirty="0" smtClean="0"/>
              <a:t> </a:t>
            </a:r>
            <a:r>
              <a:rPr lang="en-US" dirty="0" smtClean="0"/>
              <a:t>a person’s opinion on an issue.  </a:t>
            </a:r>
          </a:p>
          <a:p>
            <a:pPr marL="0" indent="0">
              <a:buNone/>
            </a:pPr>
            <a:r>
              <a:rPr lang="en-US" b="1" u="sng" dirty="0" smtClean="0"/>
              <a:t>Logical Appeal:</a:t>
            </a:r>
            <a:r>
              <a:rPr lang="en-US" b="1" dirty="0" smtClean="0"/>
              <a:t> </a:t>
            </a:r>
            <a:r>
              <a:rPr lang="en-US" dirty="0" smtClean="0"/>
              <a:t>Supporting your point of view with stories, facts, or expert opinions.  </a:t>
            </a:r>
          </a:p>
          <a:p>
            <a:r>
              <a:rPr lang="en-US" dirty="0" smtClean="0"/>
              <a:t>While reading “A Veto on Video Games”, answer questions #1-6 in your I.N. </a:t>
            </a:r>
          </a:p>
          <a:p>
            <a:r>
              <a:rPr lang="en-US" dirty="0" smtClean="0"/>
              <a:t>Then answer the “First Thoughts on Reading” questions #1-2 on page 205</a:t>
            </a:r>
          </a:p>
          <a:p>
            <a:r>
              <a:rPr lang="en-US" dirty="0" smtClean="0"/>
              <a:t>When you finish, read through page 205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84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Arts: Tuesday 2-26</a:t>
            </a:r>
            <a:br>
              <a:rPr lang="en-US" dirty="0" smtClean="0"/>
            </a:br>
            <a:r>
              <a:rPr lang="en-US" dirty="0" smtClean="0"/>
              <a:t>I.N. 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your definition from your notes yesterday on what </a:t>
            </a:r>
            <a:r>
              <a:rPr lang="en-US" b="1" dirty="0" smtClean="0"/>
              <a:t>Logical Appeal </a:t>
            </a:r>
            <a:r>
              <a:rPr lang="en-US" dirty="0" smtClean="0"/>
              <a:t>means.  </a:t>
            </a:r>
          </a:p>
          <a:p>
            <a:r>
              <a:rPr lang="en-US" dirty="0" smtClean="0"/>
              <a:t>Give an example of a time when you have used Logical Appeal to persuade someone.  Describe whether you used a story, fact, or expert opinion.  </a:t>
            </a:r>
          </a:p>
          <a:p>
            <a:r>
              <a:rPr lang="en-US" dirty="0" smtClean="0"/>
              <a:t>Have your textbook open to page 206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3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Language Arts: Tuesday 2-26</a:t>
            </a:r>
            <a:br>
              <a:rPr lang="en-US" dirty="0"/>
            </a:br>
            <a:r>
              <a:rPr lang="en-US" dirty="0"/>
              <a:t>I.N. 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u="sng" dirty="0" smtClean="0"/>
              <a:t>Identifying Point of View</a:t>
            </a:r>
          </a:p>
          <a:p>
            <a:r>
              <a:rPr lang="en-US" b="1" dirty="0" smtClean="0"/>
              <a:t>Step 1: </a:t>
            </a:r>
            <a:r>
              <a:rPr lang="en-US" dirty="0" smtClean="0"/>
              <a:t>Look for positive and negative comments or phrases in the beginning.  </a:t>
            </a:r>
          </a:p>
          <a:p>
            <a:r>
              <a:rPr lang="en-US" b="1" dirty="0" smtClean="0"/>
              <a:t>Step 2: </a:t>
            </a:r>
            <a:r>
              <a:rPr lang="en-US" dirty="0" smtClean="0"/>
              <a:t>What is the pattern?  Are the words/comments mostly positive or negative?</a:t>
            </a:r>
          </a:p>
          <a:p>
            <a:r>
              <a:rPr lang="en-US" b="1" dirty="0" smtClean="0"/>
              <a:t>Step 3: </a:t>
            </a:r>
            <a:r>
              <a:rPr lang="en-US" dirty="0" smtClean="0"/>
              <a:t>Based on what you have found, what point of view do you think the author is speaking from?  </a:t>
            </a:r>
          </a:p>
          <a:p>
            <a:pPr lvl="1"/>
            <a:r>
              <a:rPr lang="en-US" dirty="0" smtClean="0"/>
              <a:t>“The author’s point of view is… ______________”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(Practice by going through the steps for the article we read yesterday on page 203.)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0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Language Arts: Tuesday 2-26</a:t>
            </a:r>
            <a:br>
              <a:rPr lang="en-US" dirty="0"/>
            </a:br>
            <a:r>
              <a:rPr lang="en-US" dirty="0"/>
              <a:t>I.N. 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Logical Appeal</a:t>
            </a:r>
            <a:r>
              <a:rPr lang="en-US" dirty="0" smtClean="0"/>
              <a:t>… (definition)</a:t>
            </a:r>
            <a:endParaRPr lang="en-US" dirty="0"/>
          </a:p>
          <a:p>
            <a:r>
              <a:rPr lang="en-US" b="1" dirty="0" smtClean="0"/>
              <a:t>Reason</a:t>
            </a:r>
            <a:r>
              <a:rPr lang="en-US" dirty="0" smtClean="0"/>
              <a:t>… (definition) </a:t>
            </a:r>
          </a:p>
          <a:p>
            <a:r>
              <a:rPr lang="en-US" b="1" u="sng" dirty="0" smtClean="0"/>
              <a:t>EVIDENCE</a:t>
            </a:r>
            <a:r>
              <a:rPr lang="en-US" dirty="0" smtClean="0"/>
              <a:t>: (3 different kinds of support)</a:t>
            </a:r>
          </a:p>
          <a:p>
            <a:pPr lvl="1"/>
            <a:r>
              <a:rPr lang="en-US" u="sng" dirty="0" smtClean="0"/>
              <a:t>Fact</a:t>
            </a:r>
            <a:r>
              <a:rPr lang="en-US" dirty="0" smtClean="0"/>
              <a:t> (example: statistics, proven data, proven true)</a:t>
            </a:r>
          </a:p>
          <a:p>
            <a:pPr lvl="1"/>
            <a:r>
              <a:rPr lang="en-US" u="sng" dirty="0" smtClean="0"/>
              <a:t>Anecdote </a:t>
            </a:r>
            <a:r>
              <a:rPr lang="en-US" dirty="0" smtClean="0"/>
              <a:t>(Story that shows your point)</a:t>
            </a:r>
          </a:p>
          <a:p>
            <a:pPr lvl="1"/>
            <a:r>
              <a:rPr lang="en-US" u="sng" dirty="0" smtClean="0"/>
              <a:t>Expert Opinion </a:t>
            </a:r>
            <a:r>
              <a:rPr lang="en-US" dirty="0" smtClean="0"/>
              <a:t>(someone who knows more about your topic and can support your point)  </a:t>
            </a:r>
            <a:endParaRPr lang="en-US" dirty="0"/>
          </a:p>
          <a:p>
            <a:r>
              <a:rPr lang="en-US" b="1" dirty="0" smtClean="0"/>
              <a:t>Emotional Appeal… </a:t>
            </a:r>
            <a:r>
              <a:rPr lang="en-US" dirty="0" smtClean="0"/>
              <a:t>(definition)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05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Language Arts: Tuesday 2-26</a:t>
            </a:r>
            <a:br>
              <a:rPr lang="en-US" dirty="0"/>
            </a:br>
            <a:r>
              <a:rPr lang="en-US" dirty="0"/>
              <a:t>I.N. 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 the directions on page 208 for Mapping Logical Appeal in “A Veto on Video Games”</a:t>
            </a:r>
          </a:p>
          <a:p>
            <a:r>
              <a:rPr lang="en-US" dirty="0" smtClean="0"/>
              <a:t>Answer the question in the second red bullet after you have completed your map.  </a:t>
            </a:r>
          </a:p>
          <a:p>
            <a:endParaRPr lang="en-US" dirty="0"/>
          </a:p>
          <a:p>
            <a:r>
              <a:rPr lang="en-US" dirty="0" smtClean="0"/>
              <a:t>When you finish, you have time to work on your vocabulary packet that is due on FRIDAY.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70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Language Arts: </a:t>
            </a:r>
            <a:r>
              <a:rPr lang="en-US" dirty="0" smtClean="0"/>
              <a:t>Wednesday 2-27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I.N. </a:t>
            </a:r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Brainstorm a list of ideas you could write your persuasive essay on.  </a:t>
            </a:r>
          </a:p>
          <a:p>
            <a:pPr lvl="1"/>
            <a:r>
              <a:rPr lang="en-US" dirty="0" smtClean="0"/>
              <a:t>Pick a subject, situation, or idea about which teens your age disagree.  Come up with as many ideas as possible.  Try to think of issues that have a real impact on people’s lives, such as school rules or social issues. (school, community, country, world?)</a:t>
            </a:r>
          </a:p>
          <a:p>
            <a:pPr lvl="1"/>
            <a:r>
              <a:rPr lang="en-US" dirty="0" smtClean="0"/>
              <a:t>What’s worth fighting for?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90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Language Arts: Wednesday 2-27</a:t>
            </a:r>
            <a:br>
              <a:rPr lang="en-US" dirty="0"/>
            </a:br>
            <a:r>
              <a:rPr lang="en-US" dirty="0"/>
              <a:t>I.N. 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your brainstorm ideas with the people at your table.  </a:t>
            </a:r>
          </a:p>
          <a:p>
            <a:r>
              <a:rPr lang="en-US" dirty="0" smtClean="0"/>
              <a:t>On a separate piece of paper, combine your ideas into a large list.  However, on your list, put the issues that you have the most emotion/ strong feelings towards at the top.  </a:t>
            </a:r>
          </a:p>
          <a:p>
            <a:r>
              <a:rPr lang="en-US" dirty="0" smtClean="0"/>
              <a:t>Write your group member’s names next to the topic they want to write about.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11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859</Words>
  <Application>Microsoft Office PowerPoint</Application>
  <PresentationFormat>On-screen Show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Language Arts: Monday 2-25 I.N. 15</vt:lpstr>
      <vt:lpstr>Language Arts: Monday 2-25 I.N. 15</vt:lpstr>
      <vt:lpstr>Language Arts: Monday 2-25 I.N. 15</vt:lpstr>
      <vt:lpstr>Language Arts: Tuesday 2-26 I.N. 16</vt:lpstr>
      <vt:lpstr>Language Arts: Tuesday 2-26 I.N. 16</vt:lpstr>
      <vt:lpstr>Language Arts: Tuesday 2-26 I.N. 16</vt:lpstr>
      <vt:lpstr>Language Arts: Tuesday 2-26 I.N. 16</vt:lpstr>
      <vt:lpstr>Language Arts: Wednesday 2-27 I.N. 17</vt:lpstr>
      <vt:lpstr>Language Arts: Wednesday 2-27 I.N. 17</vt:lpstr>
      <vt:lpstr>Language Arts: Wednesday 2-27 I.N. 17</vt:lpstr>
      <vt:lpstr>Language Arts: Thursday 2-28 I.N. 18</vt:lpstr>
      <vt:lpstr>Language Arts: Thursday 2-28 I.N. 18</vt:lpstr>
      <vt:lpstr>Language Arts: Thursday 2-28 I.N. 18</vt:lpstr>
      <vt:lpstr>Language Arts: Friday 3-1 I.N. 19</vt:lpstr>
    </vt:vector>
  </TitlesOfParts>
  <Company>PUSD11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IMT</dc:creator>
  <cp:lastModifiedBy>IMT</cp:lastModifiedBy>
  <cp:revision>22</cp:revision>
  <dcterms:created xsi:type="dcterms:W3CDTF">2013-02-25T14:10:44Z</dcterms:created>
  <dcterms:modified xsi:type="dcterms:W3CDTF">2013-02-28T15:40:04Z</dcterms:modified>
</cp:coreProperties>
</file>