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F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7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7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9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0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0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0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A38B-BD2C-4927-B5BF-27DEC167823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F24C-412A-4160-B953-5B51800CF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2-19</a:t>
            </a:r>
            <a:br>
              <a:rPr lang="en-US" dirty="0" smtClean="0"/>
            </a:br>
            <a:r>
              <a:rPr lang="en-US" dirty="0" smtClean="0"/>
              <a:t>I.N.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your I.N., double check that you have a score sheet stapled to the back.  </a:t>
            </a:r>
          </a:p>
          <a:p>
            <a:r>
              <a:rPr lang="en-US" dirty="0" smtClean="0"/>
              <a:t>Tape in your spelling list.  </a:t>
            </a:r>
          </a:p>
          <a:p>
            <a:r>
              <a:rPr lang="en-US" dirty="0" smtClean="0"/>
              <a:t>Begin creating a K.I.M. chart for each word.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12" y="3810000"/>
            <a:ext cx="8358481" cy="270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80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2-19</a:t>
            </a:r>
            <a:br>
              <a:rPr lang="en-US" dirty="0" smtClean="0"/>
            </a:br>
            <a:r>
              <a:rPr lang="en-US" dirty="0" smtClean="0"/>
              <a:t>I.N.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be on every resume? 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Brainstorm a list with your group after we look at the examples again.  Everyone should write the list in their own I.N. page 13.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HOMEWORK:</a:t>
            </a:r>
          </a:p>
          <a:p>
            <a:pPr marL="0" indent="0">
              <a:buNone/>
            </a:pPr>
            <a:r>
              <a:rPr lang="en-US" dirty="0" smtClean="0"/>
              <a:t>- Finish KIM charts before Friday.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Wednesday 2-20</a:t>
            </a:r>
            <a:br>
              <a:rPr lang="en-US" dirty="0" smtClean="0"/>
            </a:br>
            <a:r>
              <a:rPr lang="en-US" dirty="0" smtClean="0"/>
              <a:t>I.N.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the following objectives in your I.N. 14: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my skills in video to obtain a position as video production assistant at Harvest Productions.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 guide students in creating their own objective for their resume.  </a:t>
            </a:r>
          </a:p>
          <a:p>
            <a:pPr lvl="1"/>
            <a:r>
              <a:rPr lang="en-US" dirty="0" smtClean="0"/>
              <a:t>Now </a:t>
            </a:r>
            <a:r>
              <a:rPr lang="en-US" dirty="0"/>
              <a:t>answer the following question underneath:</a:t>
            </a:r>
          </a:p>
          <a:p>
            <a:pPr marL="457200" lvl="1" indent="0">
              <a:buNone/>
            </a:pPr>
            <a:r>
              <a:rPr lang="en-US" dirty="0"/>
              <a:t>What do these two objectives have in common?  Based on what you know about these two, what do you think an objective is? 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9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Wednesday 2-20</a:t>
            </a:r>
            <a:br>
              <a:rPr lang="en-US" dirty="0"/>
            </a:br>
            <a:r>
              <a:rPr lang="en-US" dirty="0"/>
              <a:t>I.N.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 Resume OBJECTIVE is…</a:t>
            </a:r>
          </a:p>
          <a:p>
            <a:pPr marL="0" indent="0">
              <a:buNone/>
            </a:pPr>
            <a:r>
              <a:rPr lang="en-US" dirty="0" smtClean="0"/>
              <a:t>A short, specific statement on your resume that shows the employer your goal and interest in the company/position. 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Formula for an objective:  </a:t>
            </a:r>
          </a:p>
          <a:p>
            <a:pPr marL="0" indent="0">
              <a:buNone/>
            </a:pPr>
            <a:r>
              <a:rPr lang="en-US" dirty="0" smtClean="0"/>
              <a:t>Skills that you want to use + (to obtain) the position you’re seeking + (working for)company name = an objective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Arts: Wednesday 2-20</a:t>
            </a:r>
            <a:br>
              <a:rPr lang="en-US" dirty="0"/>
            </a:br>
            <a:r>
              <a:rPr lang="en-US" dirty="0"/>
              <a:t>I.N.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SILENT WRITING TIME…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HOMEWORK:</a:t>
            </a:r>
          </a:p>
          <a:p>
            <a:pPr>
              <a:buFontTx/>
              <a:buChar char="-"/>
            </a:pPr>
            <a:r>
              <a:rPr lang="en-US" dirty="0" smtClean="0"/>
              <a:t>Pre-write worksheet</a:t>
            </a:r>
          </a:p>
          <a:p>
            <a:pPr>
              <a:buFontTx/>
              <a:buChar char="-"/>
            </a:pPr>
            <a:r>
              <a:rPr lang="en-US" dirty="0" smtClean="0"/>
              <a:t>Rough Draft of Resume</a:t>
            </a:r>
          </a:p>
        </p:txBody>
      </p:sp>
    </p:spTree>
    <p:extLst>
      <p:ext uri="{BB962C8B-B14F-4D97-AF65-F5344CB8AC3E}">
        <p14:creationId xmlns:p14="http://schemas.microsoft.com/office/powerpoint/2010/main" val="37390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F72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Thursday 2-21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</a:t>
            </a:r>
            <a:r>
              <a:rPr lang="en-US" dirty="0" smtClean="0"/>
              <a:t>I.N.13 </a:t>
            </a:r>
            <a:r>
              <a:rPr lang="en-US" dirty="0"/>
              <a:t>open to your spelling words.  </a:t>
            </a:r>
            <a:endParaRPr lang="en-US" dirty="0" smtClean="0"/>
          </a:p>
          <a:p>
            <a:r>
              <a:rPr lang="en-US" dirty="0" smtClean="0"/>
              <a:t>Take out your pre-write worksheet and Resume rough draft that is due today.  </a:t>
            </a:r>
          </a:p>
          <a:p>
            <a:r>
              <a:rPr lang="en-US" dirty="0" smtClean="0"/>
              <a:t>Read through your resume to catch any errors or missed sections.  </a:t>
            </a:r>
          </a:p>
          <a:p>
            <a:r>
              <a:rPr lang="en-US" dirty="0" smtClean="0"/>
              <a:t>Staple the pre-write worksheet to the back of the rough draft.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F729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Thursday 2-21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Spelling Word TABLE CONTEST:</a:t>
            </a:r>
          </a:p>
          <a:p>
            <a:pPr>
              <a:buFontTx/>
              <a:buChar char="-"/>
            </a:pPr>
            <a:r>
              <a:rPr lang="en-US" dirty="0" smtClean="0"/>
              <a:t>Take a couple minutes to study the spelling words with your table group.  </a:t>
            </a:r>
          </a:p>
          <a:p>
            <a:pPr>
              <a:buFontTx/>
              <a:buChar char="-"/>
            </a:pPr>
            <a:r>
              <a:rPr lang="en-US" dirty="0" smtClean="0"/>
              <a:t>We will play a game to help study for the test tomorrow.  </a:t>
            </a:r>
          </a:p>
          <a:p>
            <a:pPr marL="0" indent="0">
              <a:buNone/>
            </a:pPr>
            <a:r>
              <a:rPr lang="en-US" b="1" u="sng" dirty="0" smtClean="0"/>
              <a:t>HOMEWORK: </a:t>
            </a:r>
          </a:p>
          <a:p>
            <a:pPr>
              <a:buFontTx/>
              <a:buChar char="-"/>
            </a:pPr>
            <a:r>
              <a:rPr lang="en-US" dirty="0" smtClean="0"/>
              <a:t>Spelling KIM charts due tomorrow before the test.  </a:t>
            </a:r>
          </a:p>
          <a:p>
            <a:pPr>
              <a:buFontTx/>
              <a:buChar char="-"/>
            </a:pPr>
            <a:r>
              <a:rPr lang="en-US" dirty="0" smtClean="0"/>
              <a:t>TLC tomorrow, so bring a flash drive if needed.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2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Friday 2-22</a:t>
            </a:r>
            <a:br>
              <a:rPr lang="en-US" dirty="0" smtClean="0"/>
            </a:br>
            <a:r>
              <a:rPr lang="en-US" dirty="0" smtClean="0"/>
              <a:t>TLC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KIM Charts out for me to grade.</a:t>
            </a:r>
          </a:p>
          <a:p>
            <a:r>
              <a:rPr lang="en-US" dirty="0" smtClean="0"/>
              <a:t>After the spelling test, you may get on a computer to begin typing your resume.  </a:t>
            </a:r>
          </a:p>
          <a:p>
            <a:r>
              <a:rPr lang="en-US" dirty="0" smtClean="0"/>
              <a:t>Please stay silent for those students still testing.  </a:t>
            </a:r>
          </a:p>
          <a:p>
            <a:r>
              <a:rPr lang="en-US" b="1" dirty="0" smtClean="0"/>
              <a:t>RESUMES DUE MONDAY with Prewrite and Drafts 1-2.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9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362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Language Arts: Tuesday 2-19 I.N. 13</vt:lpstr>
      <vt:lpstr>Language Arts: Tuesday 2-19 I.N. 13</vt:lpstr>
      <vt:lpstr>Language Arts: Wednesday 2-20 I.N. 14</vt:lpstr>
      <vt:lpstr>Language Arts: Wednesday 2-20 I.N. 14</vt:lpstr>
      <vt:lpstr>Language Arts: Wednesday 2-20 I.N. 14</vt:lpstr>
      <vt:lpstr>Language Arts: Thursday 2-21</vt:lpstr>
      <vt:lpstr>Language Arts: Thursday 2-21</vt:lpstr>
      <vt:lpstr>Friday 2-22 TLC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Arts: Tuesday 2-19 I.N. 13</dc:title>
  <dc:creator>IMT</dc:creator>
  <cp:lastModifiedBy>IMT</cp:lastModifiedBy>
  <cp:revision>15</cp:revision>
  <dcterms:created xsi:type="dcterms:W3CDTF">2013-02-19T14:10:52Z</dcterms:created>
  <dcterms:modified xsi:type="dcterms:W3CDTF">2013-02-21T15:36:22Z</dcterms:modified>
</cp:coreProperties>
</file>